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3"/>
  </p:notesMasterIdLst>
  <p:handoutMasterIdLst>
    <p:handoutMasterId r:id="rId44"/>
  </p:handoutMasterIdLst>
  <p:sldIdLst>
    <p:sldId id="834" r:id="rId2"/>
    <p:sldId id="783" r:id="rId3"/>
    <p:sldId id="788" r:id="rId4"/>
    <p:sldId id="789" r:id="rId5"/>
    <p:sldId id="848" r:id="rId6"/>
    <p:sldId id="791" r:id="rId7"/>
    <p:sldId id="850" r:id="rId8"/>
    <p:sldId id="870" r:id="rId9"/>
    <p:sldId id="872" r:id="rId10"/>
    <p:sldId id="795" r:id="rId11"/>
    <p:sldId id="796" r:id="rId12"/>
    <p:sldId id="797" r:id="rId13"/>
    <p:sldId id="798" r:id="rId14"/>
    <p:sldId id="799" r:id="rId15"/>
    <p:sldId id="800" r:id="rId16"/>
    <p:sldId id="854" r:id="rId17"/>
    <p:sldId id="851" r:id="rId18"/>
    <p:sldId id="803" r:id="rId19"/>
    <p:sldId id="804" r:id="rId20"/>
    <p:sldId id="805" r:id="rId21"/>
    <p:sldId id="849" r:id="rId22"/>
    <p:sldId id="806" r:id="rId23"/>
    <p:sldId id="807" r:id="rId24"/>
    <p:sldId id="808" r:id="rId25"/>
    <p:sldId id="810" r:id="rId26"/>
    <p:sldId id="847" r:id="rId27"/>
    <p:sldId id="811" r:id="rId28"/>
    <p:sldId id="812" r:id="rId29"/>
    <p:sldId id="845" r:id="rId30"/>
    <p:sldId id="846" r:id="rId31"/>
    <p:sldId id="815" r:id="rId32"/>
    <p:sldId id="816" r:id="rId33"/>
    <p:sldId id="817" r:id="rId34"/>
    <p:sldId id="818" r:id="rId35"/>
    <p:sldId id="819" r:id="rId36"/>
    <p:sldId id="820" r:id="rId37"/>
    <p:sldId id="821" r:id="rId38"/>
    <p:sldId id="832" r:id="rId39"/>
    <p:sldId id="570" r:id="rId40"/>
    <p:sldId id="571" r:id="rId41"/>
    <p:sldId id="867"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597" userDrawn="1">
          <p15:clr>
            <a:srgbClr val="A4A3A4"/>
          </p15:clr>
        </p15:guide>
        <p15:guide id="3" orient="horz" pos="2119" userDrawn="1">
          <p15:clr>
            <a:srgbClr val="A4A3A4"/>
          </p15:clr>
        </p15:guide>
        <p15:guide id="4" pos="4898" userDrawn="1">
          <p15:clr>
            <a:srgbClr val="A4A3A4"/>
          </p15:clr>
        </p15:guide>
        <p15:guide id="5" pos="2881">
          <p15:clr>
            <a:srgbClr val="A4A3A4"/>
          </p15:clr>
        </p15:guide>
        <p15:guide id="6" pos="19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7383"/>
    <a:srgbClr val="1B262C"/>
    <a:srgbClr val="00B0F0"/>
    <a:srgbClr val="8DC9E2"/>
    <a:srgbClr val="95C9DB"/>
    <a:srgbClr val="92D050"/>
    <a:srgbClr val="10253F"/>
    <a:srgbClr val="556972"/>
    <a:srgbClr val="E7E7E7"/>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378" autoAdjust="0"/>
  </p:normalViewPr>
  <p:slideViewPr>
    <p:cSldViewPr snapToGrid="0">
      <p:cViewPr>
        <p:scale>
          <a:sx n="100" d="100"/>
          <a:sy n="100" d="100"/>
        </p:scale>
        <p:origin x="-516" y="-132"/>
      </p:cViewPr>
      <p:guideLst>
        <p:guide orient="horz" pos="1597"/>
        <p:guide orient="horz" pos="2119"/>
        <p:guide pos="4898"/>
        <p:guide pos="2881"/>
        <p:guide pos="1922"/>
      </p:guideLst>
    </p:cSldViewPr>
  </p:slideViewPr>
  <p:notesTextViewPr>
    <p:cViewPr>
      <p:scale>
        <a:sx n="100" d="100"/>
        <a:sy n="100" d="100"/>
      </p:scale>
      <p:origin x="0" y="0"/>
    </p:cViewPr>
  </p:notesTextViewPr>
  <p:sorterViewPr>
    <p:cViewPr>
      <p:scale>
        <a:sx n="75" d="100"/>
        <a:sy n="75" d="100"/>
      </p:scale>
      <p:origin x="0" y="-2796"/>
    </p:cViewPr>
  </p:sorterViewPr>
  <p:notesViewPr>
    <p:cSldViewPr snapToGrid="0">
      <p:cViewPr varScale="1">
        <p:scale>
          <a:sx n="83" d="100"/>
          <a:sy n="83" d="100"/>
        </p:scale>
        <p:origin x="-315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handoutMaster" Target="handoutMasters/handout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notesMaster" Target="notesMasters/notesMaster1.xml" /><Relationship Id="rId48"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9B391-AB36-4EEE-9976-1680B6A13F82}" type="doc">
      <dgm:prSet loTypeId="urn:microsoft.com/office/officeart/2005/8/layout/venn1" loCatId="relationship" qsTypeId="urn:microsoft.com/office/officeart/2005/8/quickstyle/simple2" qsCatId="simple" csTypeId="urn:microsoft.com/office/officeart/2005/8/colors/accent0_3" csCatId="mainScheme" phldr="1"/>
      <dgm:spPr/>
    </dgm:pt>
    <dgm:pt modelId="{07467A3B-31A4-496A-BCB5-0D4BC45F8C8B}" type="pres">
      <dgm:prSet presAssocID="{FA39B391-AB36-4EEE-9976-1680B6A13F82}" presName="compositeShape" presStyleCnt="0">
        <dgm:presLayoutVars>
          <dgm:chMax val="7"/>
          <dgm:dir/>
          <dgm:resizeHandles val="exact"/>
        </dgm:presLayoutVars>
      </dgm:prSet>
      <dgm:spPr/>
    </dgm:pt>
  </dgm:ptLst>
  <dgm:cxnLst>
    <dgm:cxn modelId="{E00F5B3C-E3F6-564F-9DFA-2D5204B9A7C0}" type="presOf" srcId="{FA39B391-AB36-4EEE-9976-1680B6A13F82}" destId="{07467A3B-31A4-496A-BCB5-0D4BC45F8C8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39B391-AB36-4EEE-9976-1680B6A13F82}" type="doc">
      <dgm:prSet loTypeId="urn:microsoft.com/office/officeart/2005/8/layout/venn1" loCatId="relationship" qsTypeId="urn:microsoft.com/office/officeart/2005/8/quickstyle/simple2" qsCatId="simple" csTypeId="urn:microsoft.com/office/officeart/2005/8/colors/accent0_3" csCatId="mainScheme" phldr="1"/>
      <dgm:spPr/>
    </dgm:pt>
    <dgm:pt modelId="{07467A3B-31A4-496A-BCB5-0D4BC45F8C8B}" type="pres">
      <dgm:prSet presAssocID="{FA39B391-AB36-4EEE-9976-1680B6A13F82}" presName="compositeShape" presStyleCnt="0">
        <dgm:presLayoutVars>
          <dgm:chMax val="7"/>
          <dgm:dir/>
          <dgm:resizeHandles val="exact"/>
        </dgm:presLayoutVars>
      </dgm:prSet>
      <dgm:spPr/>
    </dgm:pt>
  </dgm:ptLst>
  <dgm:cxnLst>
    <dgm:cxn modelId="{E00F5B3C-E3F6-564F-9DFA-2D5204B9A7C0}" type="presOf" srcId="{FA39B391-AB36-4EEE-9976-1680B6A13F82}" destId="{07467A3B-31A4-496A-BCB5-0D4BC45F8C8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pPr/>
              <a:t>10/19/2023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pPr/>
              <a:t>‹#›</a:t>
            </a:fld>
            <a:endParaRPr lang="en-US"/>
          </a:p>
        </p:txBody>
      </p:sp>
    </p:spTree>
    <p:extLst>
      <p:ext uri="{BB962C8B-B14F-4D97-AF65-F5344CB8AC3E}">
        <p14:creationId xmlns:p14="http://schemas.microsoft.com/office/powerpoint/2010/main"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10/19/2023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a:t>
            </a:fld>
            <a:endParaRPr lang="en-US"/>
          </a:p>
        </p:txBody>
      </p:sp>
    </p:spTree>
    <p:extLst>
      <p:ext uri="{BB962C8B-B14F-4D97-AF65-F5344CB8AC3E}">
        <p14:creationId xmlns:p14="http://schemas.microsoft.com/office/powerpoint/2010/main" val="29821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a:t>
            </a:fld>
            <a:endParaRPr lang="en-US"/>
          </a:p>
        </p:txBody>
      </p:sp>
    </p:spTree>
    <p:extLst>
      <p:ext uri="{BB962C8B-B14F-4D97-AF65-F5344CB8AC3E}">
        <p14:creationId xmlns:p14="http://schemas.microsoft.com/office/powerpoint/2010/main" val="29446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77C1BE-9F85-4ECF-8302-46B14241E72B}" type="slidenum">
              <a:rPr lang="zh-CN" altLang="en-US" smtClean="0"/>
              <a:pPr/>
              <a:t>8</a:t>
            </a:fld>
            <a:endParaRPr lang="zh-CN" altLang="en-US"/>
          </a:p>
        </p:txBody>
      </p:sp>
    </p:spTree>
    <p:extLst>
      <p:ext uri="{BB962C8B-B14F-4D97-AF65-F5344CB8AC3E}">
        <p14:creationId xmlns:p14="http://schemas.microsoft.com/office/powerpoint/2010/main" val="4017923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77C1BE-9F85-4ECF-8302-46B14241E72B}" type="slidenum">
              <a:rPr lang="zh-CN" altLang="en-US" smtClean="0"/>
              <a:pPr/>
              <a:t>9</a:t>
            </a:fld>
            <a:endParaRPr lang="zh-CN" altLang="en-US"/>
          </a:p>
        </p:txBody>
      </p:sp>
    </p:spTree>
    <p:extLst>
      <p:ext uri="{BB962C8B-B14F-4D97-AF65-F5344CB8AC3E}">
        <p14:creationId xmlns:p14="http://schemas.microsoft.com/office/powerpoint/2010/main" val="219164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模板来自于 </a:t>
            </a:r>
            <a:r>
              <a:rPr lang="en-US" altLang="zh-CN"/>
              <a:t>http://www.ypppt.com</a:t>
            </a:r>
            <a:endParaRPr lang="zh-CN" altLang="en-US" dirty="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pitchFamily="34" charset="0"/>
                <a:ea typeface="宋体" panose="02010600030101010101" pitchFamily="2" charset="-122"/>
              </a:rPr>
              <a:pPr fontAlgn="base">
                <a:spcBef>
                  <a:spcPct val="0"/>
                </a:spcBef>
                <a:spcAft>
                  <a:spcPct val="0"/>
                </a:spcAft>
              </a:pPr>
              <a:t>16</a:t>
            </a:fld>
            <a:endParaRPr lang="zh-CN" altLang="en-US">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9014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39</a:t>
            </a:fld>
            <a:endParaRPr lang="en-US"/>
          </a:p>
        </p:txBody>
      </p:sp>
    </p:spTree>
    <p:extLst>
      <p:ext uri="{BB962C8B-B14F-4D97-AF65-F5344CB8AC3E}">
        <p14:creationId xmlns:p14="http://schemas.microsoft.com/office/powerpoint/2010/main" val="23569078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 /><Relationship Id="rId3" Type="http://schemas.microsoft.com/office/2007/relationships/media" Target="../media/media2.mp4" /><Relationship Id="rId7" Type="http://schemas.openxmlformats.org/officeDocument/2006/relationships/slideMaster" Target="../slideMasters/slideMaster1.xml" /><Relationship Id="rId12" Type="http://schemas.openxmlformats.org/officeDocument/2006/relationships/image" Target="../media/image7.png"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video" Target="../media/media3.mp4" /><Relationship Id="rId11" Type="http://schemas.openxmlformats.org/officeDocument/2006/relationships/image" Target="../media/image6.png" /><Relationship Id="rId5" Type="http://schemas.microsoft.com/office/2007/relationships/media" Target="../media/media3.mp4" /><Relationship Id="rId10" Type="http://schemas.openxmlformats.org/officeDocument/2006/relationships/image" Target="../media/image5.jpeg" /><Relationship Id="rId4" Type="http://schemas.openxmlformats.org/officeDocument/2006/relationships/video" Target="../media/media2.mp4" /><Relationship Id="rId9" Type="http://schemas.openxmlformats.org/officeDocument/2006/relationships/image" Target="../media/image4.jpeg"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png" /></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png" /></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png" /></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image" Target="../media/image9.jpeg" /><Relationship Id="rId5" Type="http://schemas.openxmlformats.org/officeDocument/2006/relationships/image" Target="../media/image8.jpeg" /><Relationship Id="rId4" Type="http://schemas.openxmlformats.org/officeDocument/2006/relationships/image" Target="../media/image1.png"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8"/>
          <a:stretch>
            <a:fillRect/>
          </a:stretch>
        </p:blipFill>
        <p:spPr>
          <a:xfrm>
            <a:off x="0" y="0"/>
            <a:ext cx="9144000" cy="5143499"/>
          </a:xfrm>
          <a:prstGeom prst="rect">
            <a:avLst/>
          </a:prstGeom>
        </p:spPr>
      </p:pic>
      <p:sp>
        <p:nvSpPr>
          <p:cNvPr id="8" name="Rectangle 7"/>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ettyImages_200300145-001.jpg"/>
          <p:cNvPicPr>
            <a:picLocks noChangeAspect="1"/>
          </p:cNvPicPr>
          <p:nvPr userDrawn="1"/>
        </p:nvPicPr>
        <p:blipFill>
          <a:blip r:embed="rId10"/>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4338638" y="2277269"/>
            <a:ext cx="3599132" cy="1102519"/>
          </a:xfrm>
          <a:prstGeom prst="rect">
            <a:avLst/>
          </a:prstGeom>
        </p:spPr>
        <p:txBody>
          <a:bodyPr>
            <a:normAutofit/>
          </a:bodyPr>
          <a:lstStyle>
            <a:lvl1pPr algn="l">
              <a:defRPr sz="2500" b="1" cap="small" baseline="0">
                <a:solidFill>
                  <a:schemeClr val="bg1"/>
                </a:solidFill>
                <a:effectLst>
                  <a:reflection blurRad="6350" stA="55000" endA="300" endPos="45500" dir="5400000" sy="-100000" algn="bl" rotWithShape="0"/>
                </a:effectLst>
                <a:latin typeface="Constantia" pitchFamily="18" charset="0"/>
              </a:defRPr>
            </a:lvl1pPr>
          </a:lstStyle>
          <a:p>
            <a:r>
              <a:rPr lang="tr-TR"/>
              <a:t>Click to edit Master title style</a:t>
            </a:r>
            <a:endParaRPr lang="en-US" dirty="0"/>
          </a:p>
        </p:txBody>
      </p:sp>
      <p:sp>
        <p:nvSpPr>
          <p:cNvPr id="3" name="Subtitle 2"/>
          <p:cNvSpPr>
            <a:spLocks noGrp="1"/>
          </p:cNvSpPr>
          <p:nvPr>
            <p:ph type="subTitle" idx="1"/>
          </p:nvPr>
        </p:nvSpPr>
        <p:spPr>
          <a:xfrm>
            <a:off x="4338637" y="3379788"/>
            <a:ext cx="3589405" cy="849312"/>
          </a:xfr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6943725" y="471620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pic>
        <p:nvPicPr>
          <p:cNvPr id="7" name="Fish.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cstate="print"/>
          <a:stretch>
            <a:fillRect/>
          </a:stretch>
        </p:blipFill>
        <p:spPr>
          <a:xfrm>
            <a:off x="-146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Turtle.mp4">
            <a:hlinkClick r:id="" action="ppaction://media"/>
          </p:cNvPr>
          <p:cNvPicPr>
            <a:picLocks/>
          </p:cNvPicPr>
          <p:nvPr>
            <a:videoFile r:link="rId6"/>
            <p:extLst>
              <p:ext uri="{DAA4B4D4-6D71-4841-9C94-3DE7FCFB9230}">
                <p14:media xmlns:p14="http://schemas.microsoft.com/office/powerpoint/2010/main" r:embed="rId5"/>
              </p:ext>
            </p:extLst>
          </p:nvPr>
        </p:nvPicPr>
        <p:blipFill>
          <a:blip r:embed="rId12" cstate="print"/>
          <a:stretch>
            <a:fillRect/>
          </a:stretch>
        </p:blipFill>
        <p:spPr>
          <a:xfrm>
            <a:off x="4718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 fill="hold"/>
                                        <p:tgtEl>
                                          <p:spTgt spid="15"/>
                                        </p:tgtEl>
                                      </p:cBhvr>
                                    </p:cmd>
                                  </p:childTnLst>
                                </p:cTn>
                              </p:par>
                              <p:par>
                                <p:cTn id="7" presetID="2" presetClass="entr" presetSubtype="8"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1" presetClass="mediacall" presetSubtype="0" fill="hold" nodeType="withEffect">
                                  <p:stCondLst>
                                    <p:cond delay="2000"/>
                                  </p:stCondLst>
                                  <p:childTnLst>
                                    <p:cmd type="call" cmd="playFrom(0.0)">
                                      <p:cBhvr>
                                        <p:cTn id="12" dur="24833" fill="hold"/>
                                        <p:tgtEl>
                                          <p:spTgt spid="7"/>
                                        </p:tgtEl>
                                      </p:cBhvr>
                                    </p:cmd>
                                  </p:childTnLst>
                                </p:cTn>
                              </p:par>
                              <p:par>
                                <p:cTn id="13" presetID="1" presetClass="mediacall" presetSubtype="0" fill="hold" nodeType="withEffect">
                                  <p:stCondLst>
                                    <p:cond delay="2000"/>
                                  </p:stCondLst>
                                  <p:childTnLst>
                                    <p:cmd type="call" cmd="playFrom(0.0)">
                                      <p:cBhvr>
                                        <p:cTn id="14" dur="208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7"/>
                </p:tgtEl>
              </p:cMediaNode>
            </p:video>
            <p:video>
              <p:cMediaNode vol="80000">
                <p:cTn id="16" repeatCount="indefinite" fill="hold" display="0">
                  <p:stCondLst>
                    <p:cond delay="indefinite"/>
                  </p:stCondLst>
                </p:cTn>
                <p:tgtEl>
                  <p:spTgt spid="14"/>
                </p:tgtEl>
              </p:cMediaNode>
            </p:video>
            <p:video>
              <p:cMediaNode vol="80000">
                <p:cTn id="17" repeatCount="indefinite" fill="hold" display="0">
                  <p:stCondLst>
                    <p:cond delay="indefinite"/>
                  </p:stCondLst>
                </p:cTn>
                <p:tgtEl>
                  <p:spTgt spid="15"/>
                </p:tgtEl>
              </p:cMediaNode>
            </p:video>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3" name="Footer Placeholder 2"/>
          <p:cNvSpPr>
            <a:spLocks noGrp="1"/>
          </p:cNvSpPr>
          <p:nvPr>
            <p:ph type="ftr" sz="quarter" idx="11"/>
          </p:nvPr>
        </p:nvSpPr>
        <p:spPr>
          <a:xfrm>
            <a:off x="6943725" y="471620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57199"/>
            <a:ext cx="3008313" cy="619125"/>
          </a:xfrm>
          <a:prstGeom prst="rect">
            <a:avLst/>
          </a:prstGeom>
        </p:spPr>
        <p:txBody>
          <a:bodyPr anchor="b">
            <a:noAutofit/>
          </a:bodyPr>
          <a:lstStyle>
            <a:lvl1pPr algn="l">
              <a:defRPr lang="en-US" sz="20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Content Placeholder 2"/>
          <p:cNvSpPr>
            <a:spLocks noGrp="1"/>
          </p:cNvSpPr>
          <p:nvPr>
            <p:ph idx="1"/>
          </p:nvPr>
        </p:nvSpPr>
        <p:spPr>
          <a:xfrm>
            <a:off x="3575050" y="466928"/>
            <a:ext cx="5111750" cy="412769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6" name="Footer Placeholder 5"/>
          <p:cNvSpPr>
            <a:spLocks noGrp="1"/>
          </p:cNvSpPr>
          <p:nvPr>
            <p:ph type="ftr" sz="quarter" idx="11"/>
          </p:nvPr>
        </p:nvSpPr>
        <p:spPr>
          <a:xfrm>
            <a:off x="6943725" y="471620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normAutofit/>
          </a:bodyPr>
          <a:lstStyle>
            <a:lvl1pPr algn="l">
              <a:defRPr sz="1900" b="1" cap="small" baseline="0">
                <a:solidFill>
                  <a:schemeClr val="bg1"/>
                </a:solidFill>
                <a:latin typeface="Constantia" pitchFamily="18" charset="0"/>
              </a:defRPr>
            </a:lvl1pPr>
          </a:lstStyle>
          <a:p>
            <a:r>
              <a:rPr lang="tr-TR"/>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6" name="Footer Placeholder 5"/>
          <p:cNvSpPr>
            <a:spLocks noGrp="1"/>
          </p:cNvSpPr>
          <p:nvPr>
            <p:ph type="ftr" sz="quarter" idx="11"/>
          </p:nvPr>
        </p:nvSpPr>
        <p:spPr>
          <a:xfrm>
            <a:off x="6943725" y="471620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66929"/>
            <a:ext cx="8229600" cy="635212"/>
          </a:xfrm>
          <a:prstGeom prst="rect">
            <a:avLst/>
          </a:prstGeom>
        </p:spPr>
        <p:txBody>
          <a:bodyPr>
            <a:normAutofit/>
          </a:bodyPr>
          <a:lstStyle>
            <a:lvl1pPr>
              <a:defRPr sz="2500" b="1" cap="small" baseline="0">
                <a:latin typeface="Constantia" pitchFamily="18" charset="0"/>
              </a:defRPr>
            </a:lvl1pPr>
          </a:lstStyle>
          <a:p>
            <a:r>
              <a:rPr lang="tr-TR"/>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6943725" y="471620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7471"/>
            <a:ext cx="2057400" cy="4147151"/>
          </a:xfrm>
          <a:prstGeom prst="rect">
            <a:avLst/>
          </a:prstGeom>
        </p:spPr>
        <p:txBody>
          <a:bodyPr vert="eaVert">
            <a:normAutofit/>
          </a:bodyPr>
          <a:lstStyle>
            <a:lvl1pPr>
              <a:defRPr sz="2400" b="1" cap="small" baseline="0">
                <a:latin typeface="Constantia" pitchFamily="18" charset="0"/>
              </a:defRPr>
            </a:lvl1pPr>
          </a:lstStyle>
          <a:p>
            <a:r>
              <a:rPr lang="tr-TR"/>
              <a:t>Click to edit Master title style</a:t>
            </a:r>
            <a:endParaRPr lang="en-US"/>
          </a:p>
        </p:txBody>
      </p:sp>
      <p:sp>
        <p:nvSpPr>
          <p:cNvPr id="3" name="Vertical Text Placeholder 2"/>
          <p:cNvSpPr>
            <a:spLocks noGrp="1"/>
          </p:cNvSpPr>
          <p:nvPr>
            <p:ph type="body" orient="vert" idx="1"/>
          </p:nvPr>
        </p:nvSpPr>
        <p:spPr>
          <a:xfrm>
            <a:off x="457200" y="447471"/>
            <a:ext cx="6019800" cy="4147151"/>
          </a:xfrm>
        </p:spPr>
        <p:txBody>
          <a:bodyPr vert="eaVert"/>
          <a:lstStyle>
            <a:lvl1pPr>
              <a:defRPr sz="1600"/>
            </a:lvl1pPr>
            <a:lvl2pPr>
              <a:defRPr sz="1400"/>
            </a:lvl2pPr>
            <a:lvl3pPr>
              <a:defRPr sz="1200"/>
            </a:lvl3pPr>
            <a:lvl4pPr>
              <a:defRPr sz="1100"/>
            </a:lvl4pPr>
            <a:lvl5pPr>
              <a:defRPr sz="1100"/>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6943725" y="471620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953751"/>
      </p:ext>
    </p:extLst>
  </p:cSld>
  <p:clrMapOvr>
    <a:masterClrMapping/>
  </p:clrMapOvr>
  <mc:AlternateContent xmlns:mc="http://schemas.openxmlformats.org/markup-compatibility/2006" xmlns:p14="http://schemas.microsoft.com/office/powerpoint/2010/main">
    <mc:Choice Requires="p14">
      <p:transition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tatic">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10"/>
            <a:ext cx="8229600" cy="633514"/>
          </a:xfrm>
          <a:prstGeom prst="rect">
            <a:avLst/>
          </a:prstGeom>
        </p:spPr>
        <p:txBody>
          <a:bodyPr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6943725" y="471620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Side Bar">
    <p:spTree>
      <p:nvGrpSpPr>
        <p:cNvPr id="1" name=""/>
        <p:cNvGrpSpPr/>
        <p:nvPr/>
      </p:nvGrpSpPr>
      <p:grpSpPr>
        <a:xfrm>
          <a:off x="0" y="0"/>
          <a:ext cx="0" cy="0"/>
          <a:chOff x="0" y="0"/>
          <a:chExt cx="0" cy="0"/>
        </a:xfrm>
      </p:grpSpPr>
      <p:pic>
        <p:nvPicPr>
          <p:cNvPr id="10"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7" name="Rectangle 6"/>
          <p:cNvSpPr/>
          <p:nvPr userDrawn="1"/>
        </p:nvSpPr>
        <p:spPr>
          <a:xfrm>
            <a:off x="914400" y="0"/>
            <a:ext cx="8229600" cy="5143500"/>
          </a:xfrm>
          <a:prstGeom prst="rect">
            <a:avLst/>
          </a:prstGeom>
          <a:solidFill>
            <a:schemeClr val="tx2">
              <a:lumMod val="50000"/>
            </a:schemeClr>
          </a:solidFill>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userDrawn="1"/>
        </p:nvCxnSpPr>
        <p:spPr>
          <a:xfrm rot="5400000">
            <a:off x="-1595899" y="2571750"/>
            <a:ext cx="5143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38136" y="465710"/>
            <a:ext cx="7548664" cy="633514"/>
          </a:xfrm>
          <a:prstGeom prst="rect">
            <a:avLst/>
          </a:prstGeo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Content Placeholder 2"/>
          <p:cNvSpPr>
            <a:spLocks noGrp="1"/>
          </p:cNvSpPr>
          <p:nvPr>
            <p:ph idx="1"/>
          </p:nvPr>
        </p:nvSpPr>
        <p:spPr>
          <a:xfrm>
            <a:off x="1138136" y="1200151"/>
            <a:ext cx="754866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dirty="0"/>
          </a:p>
        </p:txBody>
      </p:sp>
      <p:sp>
        <p:nvSpPr>
          <p:cNvPr id="4" name="Date Placeholder 3"/>
          <p:cNvSpPr>
            <a:spLocks noGrp="1"/>
          </p:cNvSpPr>
          <p:nvPr>
            <p:ph type="dt" sz="half" idx="10"/>
          </p:nvPr>
        </p:nvSpPr>
        <p:spPr>
          <a:xfrm>
            <a:off x="1028738" y="4776836"/>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3428228" y="4776836"/>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89717" y="4776836"/>
            <a:ext cx="2133600" cy="273844"/>
          </a:xfrm>
          <a:prstGeom prst="rect">
            <a:avLst/>
          </a:prstGeom>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1296731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0"/>
                </p:tgtEl>
              </p:cMediaNode>
            </p:video>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Full Video">
    <p:spTree>
      <p:nvGrpSpPr>
        <p:cNvPr id="1" name=""/>
        <p:cNvGrpSpPr/>
        <p:nvPr/>
      </p:nvGrpSpPr>
      <p:grpSpPr>
        <a:xfrm>
          <a:off x="0" y="0"/>
          <a:ext cx="0" cy="0"/>
          <a:chOff x="0" y="0"/>
          <a:chExt cx="0" cy="0"/>
        </a:xfrm>
      </p:grpSpPr>
      <p:pic>
        <p:nvPicPr>
          <p:cNvPr id="9"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2" name="Title 1"/>
          <p:cNvSpPr>
            <a:spLocks noGrp="1"/>
          </p:cNvSpPr>
          <p:nvPr>
            <p:ph type="title"/>
          </p:nvPr>
        </p:nvSpPr>
        <p:spPr>
          <a:xfrm>
            <a:off x="457200" y="465710"/>
            <a:ext cx="8229600" cy="633514"/>
          </a:xfrm>
          <a:prstGeom prst="rect">
            <a:avLst/>
          </a:prstGeo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6943725" y="471620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4234767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Half Video">
    <p:spTree>
      <p:nvGrpSpPr>
        <p:cNvPr id="1" name=""/>
        <p:cNvGrpSpPr/>
        <p:nvPr/>
      </p:nvGrpSpPr>
      <p:grpSpPr>
        <a:xfrm>
          <a:off x="0" y="0"/>
          <a:ext cx="0" cy="0"/>
          <a:chOff x="0" y="0"/>
          <a:chExt cx="0" cy="0"/>
        </a:xfrm>
      </p:grpSpPr>
      <p:pic>
        <p:nvPicPr>
          <p:cNvPr id="10"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3900791" y="402770"/>
            <a:ext cx="490274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66682" y="465710"/>
            <a:ext cx="4826144" cy="633514"/>
          </a:xfrm>
          <a:prstGeom prst="rect">
            <a:avLst/>
          </a:prstGeom>
        </p:spPr>
        <p:txBody>
          <a:bodyPr anchor="ctr" anchorCtr="0">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Content Placeholder 2"/>
          <p:cNvSpPr>
            <a:spLocks noGrp="1"/>
          </p:cNvSpPr>
          <p:nvPr>
            <p:ph idx="1"/>
          </p:nvPr>
        </p:nvSpPr>
        <p:spPr>
          <a:xfrm>
            <a:off x="3966682" y="1200151"/>
            <a:ext cx="482614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6943725" y="471620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1444275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a:prstGeom prst="rect">
            <a:avLst/>
          </a:prstGeo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a:t>Click to edit master 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5" name="Footer Placeholder 4"/>
          <p:cNvSpPr>
            <a:spLocks noGrp="1"/>
          </p:cNvSpPr>
          <p:nvPr>
            <p:ph type="ftr" sz="quarter" idx="11"/>
          </p:nvPr>
        </p:nvSpPr>
        <p:spPr>
          <a:xfrm>
            <a:off x="6943725" y="471620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2"/>
                                        </p:tgtEl>
                                      </p:cBhvr>
                                    </p:cmd>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53" presetClass="entr" presetSubtype="0" fill="hold" nodeType="with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par>
                                <p:cTn id="15" presetID="53" presetClass="entr" presetSubtype="0" fill="hold" nodeType="withEffect">
                                  <p:stCondLst>
                                    <p:cond delay="2000"/>
                                  </p:stCondLst>
                                  <p:childTnLst>
                                    <p:set>
                                      <p:cBhvr>
                                        <p:cTn id="16" dur="1" fill="hold">
                                          <p:stCondLst>
                                            <p:cond delay="0"/>
                                          </p:stCondLst>
                                        </p:cTn>
                                        <p:tgtEl>
                                          <p:spTgt spid="10">
                                            <p:bg/>
                                          </p:spTgt>
                                        </p:tgtEl>
                                        <p:attrNameLst>
                                          <p:attrName>style.visibility</p:attrName>
                                        </p:attrNameLst>
                                      </p:cBhvr>
                                      <p:to>
                                        <p:strVal val="visible"/>
                                      </p:to>
                                    </p:set>
                                    <p:anim calcmode="lin" valueType="num">
                                      <p:cBhvr>
                                        <p:cTn id="17" dur="2000" fill="hold"/>
                                        <p:tgtEl>
                                          <p:spTgt spid="10">
                                            <p:bg/>
                                          </p:spTgt>
                                        </p:tgtEl>
                                        <p:attrNameLst>
                                          <p:attrName>ppt_w</p:attrName>
                                        </p:attrNameLst>
                                      </p:cBhvr>
                                      <p:tavLst>
                                        <p:tav tm="0">
                                          <p:val>
                                            <p:fltVal val="0"/>
                                          </p:val>
                                        </p:tav>
                                        <p:tav tm="100000">
                                          <p:val>
                                            <p:strVal val="#ppt_w"/>
                                          </p:val>
                                        </p:tav>
                                      </p:tavLst>
                                    </p:anim>
                                    <p:anim calcmode="lin" valueType="num">
                                      <p:cBhvr>
                                        <p:cTn id="18" dur="2000" fill="hold"/>
                                        <p:tgtEl>
                                          <p:spTgt spid="10">
                                            <p:bg/>
                                          </p:spTgt>
                                        </p:tgtEl>
                                        <p:attrNameLst>
                                          <p:attrName>ppt_h</p:attrName>
                                        </p:attrNameLst>
                                      </p:cBhvr>
                                      <p:tavLst>
                                        <p:tav tm="0">
                                          <p:val>
                                            <p:fltVal val="0"/>
                                          </p:val>
                                        </p:tav>
                                        <p:tav tm="100000">
                                          <p:val>
                                            <p:strVal val="#ppt_h"/>
                                          </p:val>
                                        </p:tav>
                                      </p:tavLst>
                                    </p:anim>
                                    <p:animEffect transition="in" filter="fade">
                                      <p:cBhvr>
                                        <p:cTn id="19" dur="2000"/>
                                        <p:tgtEl>
                                          <p:spTgt spid="1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2"/>
                </p:tgtEl>
              </p:cMediaNode>
            </p:video>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6929"/>
            <a:ext cx="8229600" cy="635212"/>
          </a:xfrm>
          <a:prstGeom prst="rect">
            <a:avLst/>
          </a:prstGeom>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6" name="Footer Placeholder 5"/>
          <p:cNvSpPr>
            <a:spLocks noGrp="1"/>
          </p:cNvSpPr>
          <p:nvPr>
            <p:ph type="ftr" sz="quarter" idx="11"/>
          </p:nvPr>
        </p:nvSpPr>
        <p:spPr>
          <a:xfrm>
            <a:off x="6943725" y="471620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6929"/>
            <a:ext cx="8229600" cy="635212"/>
          </a:xfrm>
          <a:prstGeom prst="rect">
            <a:avLst/>
          </a:prstGeom>
        </p:spPr>
        <p:txBody>
          <a:bodyPr>
            <a:normAutofit/>
          </a:bodyPr>
          <a:lstStyle>
            <a:lvl1pPr>
              <a:defRPr lang="en-US" sz="2500" b="1" kern="1200" cap="small" baseline="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8" name="Footer Placeholder 7"/>
          <p:cNvSpPr>
            <a:spLocks noGrp="1"/>
          </p:cNvSpPr>
          <p:nvPr>
            <p:ph type="ftr" sz="quarter" idx="11"/>
          </p:nvPr>
        </p:nvSpPr>
        <p:spPr>
          <a:xfrm>
            <a:off x="6943725" y="471620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66929"/>
            <a:ext cx="8229600" cy="635212"/>
          </a:xfrm>
          <a:prstGeom prst="rect">
            <a:avLst/>
          </a:prstGeom>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tr-TR"/>
              <a:t>Click to edit Master title style</a:t>
            </a:r>
            <a:endParaRPr lang="en-US" dirty="0"/>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0C817505-E79A-4CE3-955B-46529E59C72C}" type="datetimeFigureOut">
              <a:rPr lang="en-US" smtClean="0"/>
              <a:pPr/>
              <a:t>10/19/2023</a:t>
            </a:fld>
            <a:endParaRPr lang="en-US"/>
          </a:p>
        </p:txBody>
      </p:sp>
      <p:sp>
        <p:nvSpPr>
          <p:cNvPr id="4" name="Footer Placeholder 3"/>
          <p:cNvSpPr>
            <a:spLocks noGrp="1"/>
          </p:cNvSpPr>
          <p:nvPr>
            <p:ph type="ftr" sz="quarter" idx="11"/>
          </p:nvPr>
        </p:nvSpPr>
        <p:spPr>
          <a:xfrm>
            <a:off x="6943725" y="471620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10372725" y="4716203"/>
            <a:ext cx="2133600" cy="273844"/>
          </a:xfrm>
          <a:prstGeom prst="rect">
            <a:avLst/>
          </a:prstGeom>
        </p:spPr>
        <p:txBody>
          <a:bodyPr/>
          <a:lstStyle/>
          <a:p>
            <a:fld id="{4D8284DC-B054-45EA-B030-034005E6E510}" type="slidenum">
              <a:rPr lang="en-US" smtClean="0"/>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video" Target="../media/media1.mp4" /><Relationship Id="rId3" Type="http://schemas.openxmlformats.org/officeDocument/2006/relationships/slideLayout" Target="../slideLayouts/slideLayout3.xml" /><Relationship Id="rId21" Type="http://schemas.openxmlformats.org/officeDocument/2006/relationships/image" Target="../media/image3.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microsoft.com/office/2007/relationships/media" Target="../media/media1.mp4" /><Relationship Id="rId2" Type="http://schemas.openxmlformats.org/officeDocument/2006/relationships/slideLayout" Target="../slideLayouts/slideLayout2.xml" /><Relationship Id="rId16" Type="http://schemas.openxmlformats.org/officeDocument/2006/relationships/theme" Target="../theme/theme1.xml" /><Relationship Id="rId20"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microsoft.com/office/2007/relationships/hdphoto" Target="../media/hdphoto1.wdp"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9" name="Waves.mp4">
            <a:hlinkClick r:id="" action="ppaction://media"/>
          </p:cNvPr>
          <p:cNvPicPr>
            <a:picLocks/>
          </p:cNvPicPr>
          <p:nvPr>
            <a:videoFile r:link="rId18"/>
            <p:extLst>
              <p:ext uri="{DAA4B4D4-6D71-4841-9C94-3DE7FCFB9230}">
                <p14:media xmlns:p14="http://schemas.microsoft.com/office/powerpoint/2010/main" r:embed="rId17"/>
              </p:ext>
            </p:extLst>
          </p:nvPr>
        </p:nvPicPr>
        <p:blipFill>
          <a:blip r:embed="rId19"/>
          <a:stretch>
            <a:fillRect/>
          </a:stretch>
        </p:blipFill>
        <p:spPr>
          <a:xfrm>
            <a:off x="0" y="0"/>
            <a:ext cx="9144000" cy="5143499"/>
          </a:xfrm>
          <a:prstGeom prst="rect">
            <a:avLst/>
          </a:prstGeom>
          <a:ln>
            <a:solidFill>
              <a:srgbClr val="10253F"/>
            </a:solidFill>
          </a:ln>
        </p:spPr>
      </p:pic>
      <p:sp>
        <p:nvSpPr>
          <p:cNvPr id="8" name="Rectangle 7"/>
          <p:cNvSpPr/>
          <p:nvPr userDrawn="1"/>
        </p:nvSpPr>
        <p:spPr>
          <a:xfrm>
            <a:off x="402771" y="402770"/>
            <a:ext cx="836022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200151"/>
            <a:ext cx="8229600" cy="3255117"/>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dirty="0"/>
          </a:p>
        </p:txBody>
      </p:sp>
      <p:sp>
        <p:nvSpPr>
          <p:cNvPr id="10" name="Oval 94"/>
          <p:cNvSpPr>
            <a:spLocks noChangeAspect="1"/>
          </p:cNvSpPr>
          <p:nvPr userDrawn="1"/>
        </p:nvSpPr>
        <p:spPr>
          <a:xfrm>
            <a:off x="4249095" y="4264964"/>
            <a:ext cx="662719" cy="660522"/>
          </a:xfrm>
          <a:prstGeom prst="ellipse">
            <a:avLst/>
          </a:prstGeom>
          <a:solidFill>
            <a:schemeClr val="bg1"/>
          </a:solidFill>
          <a:ln w="38100" cap="flat" cmpd="sng" algn="ctr">
            <a:solidFill>
              <a:srgbClr val="8DC9E2"/>
            </a:solidFill>
            <a:prstDash val="solid"/>
          </a:ln>
          <a:effectLst/>
        </p:spPr>
        <p:txBody>
          <a:bodyPr rtlCol="0" anchor="ctr"/>
          <a:lstStyle/>
          <a:p>
            <a:pPr algn="ctr" defTabSz="760095">
              <a:defRPr/>
            </a:pPr>
            <a:endParaRPr lang="en-US" sz="1219" b="1" kern="0" dirty="0">
              <a:solidFill>
                <a:srgbClr val="FFFFFF"/>
              </a:solidFill>
              <a:latin typeface="Arial" panose="020B0604020202020204"/>
            </a:endParaRPr>
          </a:p>
        </p:txBody>
      </p:sp>
      <p:pic>
        <p:nvPicPr>
          <p:cNvPr id="11" name="Resim 10"/>
          <p:cNvPicPr>
            <a:picLocks noChangeAspect="1"/>
          </p:cNvPicPr>
          <p:nvPr userDrawn="1"/>
        </p:nvPicPr>
        <p:blipFill>
          <a:blip r:embed="rId20" cstate="print">
            <a:clrChange>
              <a:clrFrom>
                <a:srgbClr val="FFFFFF"/>
              </a:clrFrom>
              <a:clrTo>
                <a:srgbClr val="FFFFFF">
                  <a:alpha val="0"/>
                </a:srgbClr>
              </a:clrTo>
            </a:clrChange>
          </a:blip>
          <a:stretch>
            <a:fillRect/>
          </a:stretch>
        </p:blipFill>
        <p:spPr>
          <a:xfrm>
            <a:off x="4249095" y="4232220"/>
            <a:ext cx="662719" cy="664109"/>
          </a:xfrm>
          <a:prstGeom prst="rect">
            <a:avLst/>
          </a:prstGeom>
        </p:spPr>
      </p:pic>
      <p:sp>
        <p:nvSpPr>
          <p:cNvPr id="12" name="Oval 94"/>
          <p:cNvSpPr>
            <a:spLocks noChangeAspect="1"/>
          </p:cNvSpPr>
          <p:nvPr userDrawn="1"/>
        </p:nvSpPr>
        <p:spPr>
          <a:xfrm>
            <a:off x="4249095" y="45827"/>
            <a:ext cx="662719" cy="660522"/>
          </a:xfrm>
          <a:prstGeom prst="ellipse">
            <a:avLst/>
          </a:prstGeom>
          <a:solidFill>
            <a:schemeClr val="bg1"/>
          </a:solidFill>
          <a:ln w="38100" cap="flat" cmpd="sng" algn="ctr">
            <a:solidFill>
              <a:srgbClr val="8DC9E2"/>
            </a:solidFill>
            <a:prstDash val="solid"/>
          </a:ln>
          <a:effectLst/>
        </p:spPr>
        <p:txBody>
          <a:bodyPr rtlCol="0" anchor="ctr"/>
          <a:lstStyle/>
          <a:p>
            <a:pPr algn="ctr" defTabSz="760095">
              <a:defRPr/>
            </a:pPr>
            <a:endParaRPr lang="en-US" sz="1219" b="1" kern="0" dirty="0">
              <a:solidFill>
                <a:srgbClr val="FFFFFF"/>
              </a:solidFill>
              <a:latin typeface="Arial" panose="020B0604020202020204"/>
            </a:endParaRPr>
          </a:p>
        </p:txBody>
      </p:sp>
      <p:pic>
        <p:nvPicPr>
          <p:cNvPr id="14" name="Picture 4" descr="http://dinogretimi.meb.gov.tr/kurumsalkimlik/logo/DOGM_Logo_Beyaz_.png"/>
          <p:cNvPicPr>
            <a:picLocks noChangeAspect="1" noChangeArrowheads="1"/>
          </p:cNvPicPr>
          <p:nvPr userDrawn="1"/>
        </p:nvPicPr>
        <p:blipFill>
          <a:blip r:embed="rId21" cstate="print">
            <a:duotone>
              <a:prstClr val="black"/>
              <a:schemeClr val="accent1">
                <a:tint val="45000"/>
                <a:satMod val="400000"/>
              </a:schemeClr>
            </a:duotone>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378354" y="96200"/>
            <a:ext cx="395430" cy="52156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4" r:id="rId15"/>
  </p:sldLayoutIdLst>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5.xml" /><Relationship Id="rId1" Type="http://schemas.openxmlformats.org/officeDocument/2006/relationships/slideLayout" Target="../slideLayouts/slideLayout10.xml" /><Relationship Id="rId4" Type="http://schemas.openxmlformats.org/officeDocument/2006/relationships/image" Target="../media/image27.png"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18.xml.rels><?xml version="1.0" encoding="UTF-8" standalone="yes"?>
<Relationships xmlns="http://schemas.openxmlformats.org/package/2006/relationships"><Relationship Id="rId3" Type="http://schemas.openxmlformats.org/officeDocument/2006/relationships/image" Target="../media/image29.emf" /><Relationship Id="rId2" Type="http://schemas.openxmlformats.org/officeDocument/2006/relationships/image" Target="../media/image28.emf"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29.emf" /><Relationship Id="rId2" Type="http://schemas.openxmlformats.org/officeDocument/2006/relationships/image" Target="../media/image28.emf" /><Relationship Id="rId1" Type="http://schemas.openxmlformats.org/officeDocument/2006/relationships/slideLayout" Target="../slideLayouts/slideLayout10.xml" /></Relationships>
</file>

<file path=ppt/slides/_rels/slide2.xml.rels><?xml version="1.0" encoding="UTF-8" standalone="yes"?>
<Relationships xmlns="http://schemas.openxmlformats.org/package/2006/relationships"><Relationship Id="rId8" Type="http://schemas.openxmlformats.org/officeDocument/2006/relationships/image" Target="../media/image11.pn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1.xml" /><Relationship Id="rId1" Type="http://schemas.openxmlformats.org/officeDocument/2006/relationships/slideLayout" Target="../slideLayouts/slideLayout4.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emf" /><Relationship Id="rId1" Type="http://schemas.openxmlformats.org/officeDocument/2006/relationships/slideLayout" Target="../slideLayouts/slideLayout10.xml" /></Relationships>
</file>

<file path=ppt/slides/_rels/slide21.xml.rels><?xml version="1.0" encoding="UTF-8" standalone="yes"?>
<Relationships xmlns="http://schemas.openxmlformats.org/package/2006/relationships"><Relationship Id="rId2" Type="http://schemas.openxmlformats.org/officeDocument/2006/relationships/image" Target="../media/image30.emf" /><Relationship Id="rId1" Type="http://schemas.openxmlformats.org/officeDocument/2006/relationships/slideLayout" Target="../slideLayouts/slideLayout10.xml" /></Relationships>
</file>

<file path=ppt/slides/_rels/slide22.xml.rels><?xml version="1.0" encoding="UTF-8" standalone="yes"?>
<Relationships xmlns="http://schemas.openxmlformats.org/package/2006/relationships"><Relationship Id="rId2" Type="http://schemas.openxmlformats.org/officeDocument/2006/relationships/image" Target="../media/image32.emf" /><Relationship Id="rId1" Type="http://schemas.openxmlformats.org/officeDocument/2006/relationships/slideLayout" Target="../slideLayouts/slideLayout10.xml" /></Relationships>
</file>

<file path=ppt/slides/_rels/slide23.xml.rels><?xml version="1.0" encoding="UTF-8" standalone="yes"?>
<Relationships xmlns="http://schemas.openxmlformats.org/package/2006/relationships"><Relationship Id="rId2" Type="http://schemas.openxmlformats.org/officeDocument/2006/relationships/image" Target="../media/image33.emf" /><Relationship Id="rId1" Type="http://schemas.openxmlformats.org/officeDocument/2006/relationships/slideLayout" Target="../slideLayouts/slideLayout10.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35.svg" /><Relationship Id="rId2" Type="http://schemas.openxmlformats.org/officeDocument/2006/relationships/image" Target="../media/image34.png" /><Relationship Id="rId1" Type="http://schemas.openxmlformats.org/officeDocument/2006/relationships/slideLayout" Target="../slideLayouts/slideLayout2.xml" /><Relationship Id="rId5" Type="http://schemas.openxmlformats.org/officeDocument/2006/relationships/image" Target="../media/image37.svg" /><Relationship Id="rId4" Type="http://schemas.openxmlformats.org/officeDocument/2006/relationships/image" Target="../media/image36.png" /></Relationships>
</file>

<file path=ppt/slides/_rels/slide26.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10.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4.xml" /></Relationships>
</file>

<file path=ppt/slides/_rels/slide3.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10.xml" /><Relationship Id="rId4" Type="http://schemas.openxmlformats.org/officeDocument/2006/relationships/image" Target="../media/image14.png" /></Relationships>
</file>

<file path=ppt/slides/_rels/slide30.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10.xml" /></Relationships>
</file>

<file path=ppt/slides/_rels/slide36.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10.xml" /></Relationships>
</file>

<file path=ppt/slides/_rels/slide37.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10.xml" /></Relationships>
</file>

<file path=ppt/slides/_rels/slide38.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8" Type="http://schemas.openxmlformats.org/officeDocument/2006/relationships/image" Target="../media/image46.png" /><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6.xml" /><Relationship Id="rId1" Type="http://schemas.openxmlformats.org/officeDocument/2006/relationships/slideLayout" Target="../slideLayouts/slideLayout4.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8" Type="http://schemas.openxmlformats.org/officeDocument/2006/relationships/image" Target="../media/image20.png" /><Relationship Id="rId3" Type="http://schemas.openxmlformats.org/officeDocument/2006/relationships/image" Target="../media/image15.jpeg" /><Relationship Id="rId7" Type="http://schemas.openxmlformats.org/officeDocument/2006/relationships/image" Target="../media/image19.svg" /><Relationship Id="rId2" Type="http://schemas.openxmlformats.org/officeDocument/2006/relationships/notesSlide" Target="../notesSlides/notesSlide2.xml" /><Relationship Id="rId1" Type="http://schemas.openxmlformats.org/officeDocument/2006/relationships/slideLayout" Target="../slideLayouts/slideLayout4.xml" /><Relationship Id="rId6" Type="http://schemas.openxmlformats.org/officeDocument/2006/relationships/image" Target="../media/image18.png" /><Relationship Id="rId5" Type="http://schemas.openxmlformats.org/officeDocument/2006/relationships/image" Target="../media/image17.svg" /><Relationship Id="rId4" Type="http://schemas.openxmlformats.org/officeDocument/2006/relationships/image" Target="../media/image16.png" /></Relationships>
</file>

<file path=ppt/slides/_rels/slide6.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15.xml" /></Relationships>
</file>

<file path=ppt/slides/_rels/slide8.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3.xml" /><Relationship Id="rId1" Type="http://schemas.openxmlformats.org/officeDocument/2006/relationships/slideLayout" Target="../slideLayouts/slideLayout10.xml" /><Relationship Id="rId4" Type="http://schemas.openxmlformats.org/officeDocument/2006/relationships/image" Target="../media/image25.png" /></Relationships>
</file>

<file path=ppt/slides/_rels/slide9.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4.xml" /><Relationship Id="rId1" Type="http://schemas.openxmlformats.org/officeDocument/2006/relationships/slideLayout" Target="../slideLayouts/slideLayout10.xml" /><Relationship Id="rId4" Type="http://schemas.openxmlformats.org/officeDocument/2006/relationships/image" Target="../media/image25.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25381" y="-1484763"/>
            <a:ext cx="4099562" cy="7953009"/>
          </a:xfrm>
          <a:prstGeom prst="rect">
            <a:avLst/>
          </a:prstGeom>
        </p:spPr>
      </p:pic>
      <p:sp>
        <p:nvSpPr>
          <p:cNvPr id="71" name="Metin kutusu 70"/>
          <p:cNvSpPr txBox="1"/>
          <p:nvPr/>
        </p:nvSpPr>
        <p:spPr>
          <a:xfrm>
            <a:off x="2902585" y="1341119"/>
            <a:ext cx="3342005" cy="1938992"/>
          </a:xfrm>
          <a:prstGeom prst="rect">
            <a:avLst/>
          </a:prstGeom>
          <a:noFill/>
        </p:spPr>
        <p:txBody>
          <a:bodyPr wrap="square" rtlCol="0">
            <a:spAutoFit/>
          </a:bodyPr>
          <a:lstStyle/>
          <a:p>
            <a:pPr algn="ctr"/>
            <a:r>
              <a:rPr lang="tr-TR" sz="12000" b="1" dirty="0">
                <a:solidFill>
                  <a:srgbClr val="4A7383"/>
                </a:solidFill>
                <a:latin typeface="Calibri" panose="020F0502020204030204" pitchFamily="34" charset="0"/>
                <a:ea typeface="Microsoft YaHei Light" panose="020B0502040204020203" pitchFamily="34" charset="-122"/>
                <a:cs typeface="Calibri" panose="020F0502020204030204" pitchFamily="34" charset="0"/>
              </a:rPr>
              <a:t>LGS</a:t>
            </a:r>
          </a:p>
        </p:txBody>
      </p:sp>
      <p:sp>
        <p:nvSpPr>
          <p:cNvPr id="2" name="Metin kutusu 1"/>
          <p:cNvSpPr txBox="1"/>
          <p:nvPr/>
        </p:nvSpPr>
        <p:spPr>
          <a:xfrm>
            <a:off x="3034480" y="2910779"/>
            <a:ext cx="3078215" cy="369332"/>
          </a:xfrm>
          <a:prstGeom prst="rect">
            <a:avLst/>
          </a:prstGeom>
          <a:noFill/>
        </p:spPr>
        <p:txBody>
          <a:bodyPr wrap="none" rtlCol="0">
            <a:spAutoFit/>
          </a:bodyPr>
          <a:lstStyle/>
          <a:p>
            <a:r>
              <a:rPr lang="tr-TR" dirty="0">
                <a:latin typeface="Calibri" panose="020F0502020204030204" pitchFamily="34" charset="0"/>
                <a:cs typeface="Calibri" panose="020F0502020204030204" pitchFamily="34" charset="0"/>
              </a:rPr>
              <a:t>LİSELERE GEÇİŞ SINAV SİSTEMİ</a:t>
            </a:r>
          </a:p>
        </p:txBody>
      </p:sp>
    </p:spTree>
    <p:extLst>
      <p:ext uri="{BB962C8B-B14F-4D97-AF65-F5344CB8AC3E}">
        <p14:creationId xmlns:p14="http://schemas.microsoft.com/office/powerpoint/2010/main" val="219350485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52462" y="1409320"/>
            <a:ext cx="8067675" cy="2528316"/>
          </a:xfrm>
        </p:spPr>
        <p:txBody>
          <a:bodyPr>
            <a:noAutofit/>
          </a:bodyPr>
          <a:lstStyle/>
          <a:p>
            <a:r>
              <a:rPr lang="tr-TR" dirty="0">
                <a:latin typeface="Calibri" panose="020F0502020204030204" pitchFamily="34" charset="0"/>
                <a:ea typeface="Microsoft YaHei Light" panose="020B0502040204020203" pitchFamily="34" charset="-122"/>
                <a:cs typeface="Calibri" panose="020F0502020204030204" pitchFamily="34" charset="0"/>
              </a:rPr>
              <a:t>LGS başvurusu yapacak öğrenciler için okul müdürlüklerinin bazı görev ve sorumlulukları olacak. </a:t>
            </a:r>
          </a:p>
          <a:p>
            <a:r>
              <a:rPr lang="tr-TR" dirty="0">
                <a:latin typeface="Calibri" panose="020F0502020204030204" pitchFamily="34" charset="0"/>
                <a:ea typeface="Microsoft YaHei Light" panose="020B0502040204020203" pitchFamily="34" charset="-122"/>
                <a:cs typeface="Calibri" panose="020F0502020204030204" pitchFamily="34" charset="0"/>
              </a:rPr>
              <a:t>Bu sorumluluklar arasında;</a:t>
            </a:r>
          </a:p>
          <a:p>
            <a:r>
              <a:rPr lang="tr-TR" dirty="0">
                <a:latin typeface="Calibri" panose="020F0502020204030204" pitchFamily="34" charset="0"/>
                <a:ea typeface="Microsoft YaHei Light" panose="020B0502040204020203" pitchFamily="34" charset="-122"/>
                <a:cs typeface="Calibri" panose="020F0502020204030204" pitchFamily="34" charset="0"/>
              </a:rPr>
              <a:t>Okulda kayıtlı olan öğrencilere ait bilgileri, elektronik ortamda yer alan bilgilerle karşılaştırmak, doğruluğunu ve güncelliğini kontrol ve takip etmek,</a:t>
            </a:r>
          </a:p>
          <a:p>
            <a:r>
              <a:rPr lang="tr-TR" dirty="0">
                <a:latin typeface="Calibri" panose="020F0502020204030204" pitchFamily="34" charset="0"/>
                <a:ea typeface="Microsoft YaHei Light" panose="020B0502040204020203" pitchFamily="34" charset="-122"/>
                <a:cs typeface="Calibri" panose="020F0502020204030204" pitchFamily="34" charset="0"/>
              </a:rPr>
              <a:t>Öğrenciye ait sınav giriş belgesinde yer alacak fotoğrafı güncellemek,</a:t>
            </a:r>
          </a:p>
          <a:p>
            <a:r>
              <a:rPr lang="tr-TR" dirty="0">
                <a:latin typeface="Calibri" panose="020F0502020204030204" pitchFamily="34" charset="0"/>
                <a:ea typeface="Microsoft YaHei Light" panose="020B0502040204020203" pitchFamily="34" charset="-122"/>
                <a:cs typeface="Calibri" panose="020F0502020204030204" pitchFamily="34" charset="0"/>
              </a:rPr>
              <a:t>Merkezî Sınav’a başvurmak isteyen öğrenciler ile bu öğrencilerin velilerini bilgilendirmek, başvuru tarihlerinde öğrencilere başvuru yapmaları konusunda rehberlik etmek,</a:t>
            </a:r>
          </a:p>
        </p:txBody>
      </p:sp>
      <p:sp>
        <p:nvSpPr>
          <p:cNvPr id="4" name="Dikdörtgen 3"/>
          <p:cNvSpPr/>
          <p:nvPr/>
        </p:nvSpPr>
        <p:spPr>
          <a:xfrm>
            <a:off x="876300" y="772210"/>
            <a:ext cx="7620000" cy="461665"/>
          </a:xfrm>
          <a:prstGeom prst="rect">
            <a:avLst/>
          </a:prstGeom>
        </p:spPr>
        <p:txBody>
          <a:bodyPr wrap="square">
            <a:spAutoFit/>
          </a:bodyPr>
          <a:lstStyle/>
          <a:p>
            <a:r>
              <a:rPr lang="en-US" sz="24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Okul </a:t>
            </a:r>
            <a:r>
              <a:rPr lang="en-US" sz="2400" b="1" dirty="0" err="1">
                <a:solidFill>
                  <a:schemeClr val="bg1"/>
                </a:solidFill>
                <a:latin typeface="Calibri" panose="020F0502020204030204" pitchFamily="34" charset="0"/>
                <a:ea typeface="Microsoft YaHei Light" panose="020B0502040204020203" pitchFamily="34" charset="-122"/>
                <a:cs typeface="Calibri" panose="020F0502020204030204" pitchFamily="34" charset="0"/>
              </a:rPr>
              <a:t>müdürlükleri</a:t>
            </a:r>
            <a:r>
              <a:rPr lang="en-US" sz="24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 </a:t>
            </a:r>
            <a:r>
              <a:rPr lang="en-US" sz="2400" b="1" dirty="0" err="1">
                <a:solidFill>
                  <a:schemeClr val="bg1"/>
                </a:solidFill>
                <a:latin typeface="Calibri" panose="020F0502020204030204" pitchFamily="34" charset="0"/>
                <a:ea typeface="Microsoft YaHei Light" panose="020B0502040204020203" pitchFamily="34" charset="-122"/>
                <a:cs typeface="Calibri" panose="020F0502020204030204" pitchFamily="34" charset="0"/>
              </a:rPr>
              <a:t>hangi</a:t>
            </a:r>
            <a:r>
              <a:rPr lang="en-US" sz="24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 </a:t>
            </a:r>
            <a:r>
              <a:rPr lang="en-US" sz="2400" b="1" dirty="0" err="1">
                <a:solidFill>
                  <a:schemeClr val="bg1"/>
                </a:solidFill>
                <a:latin typeface="Calibri" panose="020F0502020204030204" pitchFamily="34" charset="0"/>
                <a:ea typeface="Microsoft YaHei Light" panose="020B0502040204020203" pitchFamily="34" charset="-122"/>
                <a:cs typeface="Calibri" panose="020F0502020204030204" pitchFamily="34" charset="0"/>
              </a:rPr>
              <a:t>başvuru</a:t>
            </a:r>
            <a:r>
              <a:rPr lang="en-US" sz="24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 </a:t>
            </a:r>
            <a:r>
              <a:rPr lang="en-US" sz="2400" b="1" dirty="0" err="1">
                <a:solidFill>
                  <a:schemeClr val="bg1"/>
                </a:solidFill>
                <a:latin typeface="Calibri" panose="020F0502020204030204" pitchFamily="34" charset="0"/>
                <a:ea typeface="Microsoft YaHei Light" panose="020B0502040204020203" pitchFamily="34" charset="-122"/>
                <a:cs typeface="Calibri" panose="020F0502020204030204" pitchFamily="34" charset="0"/>
              </a:rPr>
              <a:t>adımlarını</a:t>
            </a:r>
            <a:r>
              <a:rPr lang="en-US" sz="24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 </a:t>
            </a:r>
            <a:r>
              <a:rPr lang="en-US" sz="2400" b="1" dirty="0" err="1">
                <a:solidFill>
                  <a:schemeClr val="bg1"/>
                </a:solidFill>
                <a:latin typeface="Calibri" panose="020F0502020204030204" pitchFamily="34" charset="0"/>
                <a:ea typeface="Microsoft YaHei Light" panose="020B0502040204020203" pitchFamily="34" charset="-122"/>
                <a:cs typeface="Calibri" panose="020F0502020204030204" pitchFamily="34" charset="0"/>
              </a:rPr>
              <a:t>izleyecek</a:t>
            </a:r>
            <a:r>
              <a:rPr lang="en-US" sz="24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a:t>
            </a:r>
          </a:p>
        </p:txBody>
      </p:sp>
    </p:spTree>
    <p:extLst>
      <p:ext uri="{BB962C8B-B14F-4D97-AF65-F5344CB8AC3E}">
        <p14:creationId xmlns:p14="http://schemas.microsoft.com/office/powerpoint/2010/main" val="289068007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39610" y="1241328"/>
            <a:ext cx="8115555" cy="3403793"/>
          </a:xfrm>
        </p:spPr>
        <p:txBody>
          <a:bodyPr>
            <a:noAutofit/>
          </a:bodyPr>
          <a:lstStyle/>
          <a:p>
            <a:r>
              <a:rPr lang="tr-TR" sz="1500" dirty="0"/>
              <a:t>Öğrencinin sınav başvurusunu elektronik ortamda onaylamak, başvurunun 2 (iki) adet çıktısını alarak veliye inceletip imzalatmak ve mühürleyerek 1 (bir) tanesini öğrenci velisine teslim etmek, diğerini okul müdürlüğünde muhafaza etmek,</a:t>
            </a:r>
          </a:p>
          <a:p>
            <a:r>
              <a:rPr lang="tr-TR" sz="1500" dirty="0"/>
              <a:t>Öğrenimlerinin bir bölümünü herhangi bir sebeple yurt dışında geçirmiş ve hâlen yurt içinde e-Okul sistemine kayıtlı olarak 8’inci sınıfa devam eden, Merkezî Sınav’a başvuracak öğrencilerin mağdur olmamaları için yurt dışı eğitim-öğretim bilgilerine ilişkin denklik kayıtlarını e-Okul sistemine işlemek,</a:t>
            </a:r>
          </a:p>
          <a:p>
            <a:r>
              <a:rPr lang="tr-TR" sz="1500" dirty="0"/>
              <a:t>Fotoğraflı sınav giriş belgesini internetten çıktı alarak onaylayıp öğrenciye teslim etmek ve sınav giriş belgesini kaybeden öğrencilere belgenin yenisini onaylayarak vermek,</a:t>
            </a:r>
          </a:p>
          <a:p>
            <a:r>
              <a:rPr lang="tr-TR" sz="1500" dirty="0"/>
              <a:t>Okulunda sınav hizmeti alması gereken özel eğitim ihtiyacı olan öğrenci varsa, MEBBİS-RAM modülünde işlem yaparak öğrencinin sınav hizmetinden yararlanabilmesi için velisini ilgili RAM’a yönlendirmek,</a:t>
            </a:r>
            <a:endParaRPr lang="tr-TR" sz="1200" dirty="0"/>
          </a:p>
        </p:txBody>
      </p:sp>
      <p:sp>
        <p:nvSpPr>
          <p:cNvPr id="2" name="Dikdörtgen 1"/>
          <p:cNvSpPr/>
          <p:nvPr/>
        </p:nvSpPr>
        <p:spPr>
          <a:xfrm>
            <a:off x="590549" y="673910"/>
            <a:ext cx="8143875" cy="477054"/>
          </a:xfrm>
          <a:prstGeom prst="rect">
            <a:avLst/>
          </a:prstGeom>
        </p:spPr>
        <p:txBody>
          <a:bodyPr wrap="square">
            <a:spAutoFit/>
          </a:bodyPr>
          <a:lstStyle/>
          <a:p>
            <a:r>
              <a:rPr lang="tr-TR" sz="2500" dirty="0">
                <a:solidFill>
                  <a:schemeClr val="bg1"/>
                </a:solidFill>
                <a:latin typeface="Microsoft YaHei Light" panose="020B0502040204020203" pitchFamily="34" charset="-122"/>
                <a:ea typeface="Microsoft YaHei Light" panose="020B0502040204020203" pitchFamily="34" charset="-122"/>
              </a:rPr>
              <a:t>Okul müdürlükleri hangi başvuru adımlarını izleyecek?</a:t>
            </a:r>
            <a:endParaRPr lang="vi-VN" sz="2500" dirty="0">
              <a:solidFill>
                <a:schemeClr val="bg1"/>
              </a:solidFill>
              <a:ea typeface="Microsoft YaHei Light" panose="020B0502040204020203" pitchFamily="34" charset="-122"/>
            </a:endParaRPr>
          </a:p>
        </p:txBody>
      </p:sp>
    </p:spTree>
    <p:extLst>
      <p:ext uri="{BB962C8B-B14F-4D97-AF65-F5344CB8AC3E}">
        <p14:creationId xmlns:p14="http://schemas.microsoft.com/office/powerpoint/2010/main" val="83675439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48360" y="1255782"/>
            <a:ext cx="8153655" cy="3403793"/>
          </a:xfrm>
        </p:spPr>
        <p:txBody>
          <a:bodyPr>
            <a:normAutofit fontScale="55000" lnSpcReduction="20000"/>
          </a:bodyPr>
          <a:lstStyle/>
          <a:p>
            <a:r>
              <a:rPr lang="tr-TR" sz="2700" dirty="0">
                <a:latin typeface="Calibri" panose="020F0502020204030204" pitchFamily="34" charset="0"/>
                <a:ea typeface="Microsoft YaHei Light" panose="020B0502040204020203" pitchFamily="34" charset="-122"/>
                <a:cs typeface="Calibri" panose="020F0502020204030204" pitchFamily="34" charset="0"/>
              </a:rPr>
              <a:t>Görme, işitme, zihinsel ve ortopedik engelliler ortaokulları ile yatılı ortaokullarda öğrenim gören engelli öğrenciye ait </a:t>
            </a:r>
            <a:r>
              <a:rPr lang="tr-TR" sz="2700" b="1" dirty="0">
                <a:latin typeface="Calibri" panose="020F0502020204030204" pitchFamily="34" charset="0"/>
                <a:ea typeface="Microsoft YaHei Light" panose="020B0502040204020203" pitchFamily="34" charset="-122"/>
                <a:cs typeface="Calibri" panose="020F0502020204030204" pitchFamily="34" charset="0"/>
              </a:rPr>
              <a:t>“Özürlü/Engelli Sağlık Kurulu Raporu”, ”Özürlü/Engelli Kimlik Kartı” </a:t>
            </a:r>
            <a:r>
              <a:rPr lang="tr-TR" sz="2700" dirty="0">
                <a:latin typeface="Calibri" panose="020F0502020204030204" pitchFamily="34" charset="0"/>
                <a:ea typeface="Microsoft YaHei Light" panose="020B0502040204020203" pitchFamily="34" charset="-122"/>
                <a:cs typeface="Calibri" panose="020F0502020204030204" pitchFamily="34" charset="0"/>
              </a:rPr>
              <a:t>veya “engel bilgisinin işlenmiş olduğu nüfus </a:t>
            </a:r>
            <a:r>
              <a:rPr lang="tr-TR" sz="2700" dirty="0" err="1">
                <a:latin typeface="Calibri" panose="020F0502020204030204" pitchFamily="34" charset="0"/>
                <a:ea typeface="Microsoft YaHei Light" panose="020B0502040204020203" pitchFamily="34" charset="-122"/>
                <a:cs typeface="Calibri" panose="020F0502020204030204" pitchFamily="34" charset="0"/>
              </a:rPr>
              <a:t>cüzdanı”nı</a:t>
            </a:r>
            <a:r>
              <a:rPr lang="tr-TR" sz="2700" dirty="0">
                <a:latin typeface="Calibri" panose="020F0502020204030204" pitchFamily="34" charset="0"/>
                <a:ea typeface="Microsoft YaHei Light" panose="020B0502040204020203" pitchFamily="34" charset="-122"/>
                <a:cs typeface="Calibri" panose="020F0502020204030204" pitchFamily="34" charset="0"/>
              </a:rPr>
              <a:t> RAM’a topluca göndermek,</a:t>
            </a:r>
          </a:p>
          <a:p>
            <a:r>
              <a:rPr lang="tr-TR" sz="2700" dirty="0">
                <a:latin typeface="Calibri" panose="020F0502020204030204" pitchFamily="34" charset="0"/>
                <a:ea typeface="Microsoft YaHei Light" panose="020B0502040204020203" pitchFamily="34" charset="-122"/>
                <a:cs typeface="Calibri" panose="020F0502020204030204" pitchFamily="34" charset="0"/>
              </a:rPr>
              <a:t>Öğrenciler Merkezî Sınav’da, e-Okul sisteminde kayıtlı olan zorunlu Yabancı Dil dersinin testinden sorumlu olacaktır.</a:t>
            </a:r>
          </a:p>
          <a:p>
            <a:r>
              <a:rPr lang="tr-TR" sz="2700" dirty="0">
                <a:latin typeface="Calibri" panose="020F0502020204030204" pitchFamily="34" charset="0"/>
                <a:ea typeface="Microsoft YaHei Light" panose="020B0502040204020203" pitchFamily="34" charset="-122"/>
                <a:cs typeface="Calibri" panose="020F0502020204030204" pitchFamily="34" charset="0"/>
              </a:rPr>
              <a:t>Her alan için 8’inci sınıf öğretim programlarında belirlenen kazanımlar esas alınarak öğrencinin okuduğunu anlama, yorumlama, sonuç çıkarma, problem çözme, analiz yapma, eleştirel düşünme, bilimsel süreç ve benzeri becerilerini ölçecek nitelikte sorular yer alacak.</a:t>
            </a:r>
            <a:br>
              <a:rPr lang="tr-TR" sz="2700" dirty="0">
                <a:latin typeface="Calibri" panose="020F0502020204030204" pitchFamily="34" charset="0"/>
                <a:ea typeface="Microsoft YaHei Light" panose="020B0502040204020203" pitchFamily="34" charset="-122"/>
                <a:cs typeface="Calibri" panose="020F0502020204030204" pitchFamily="34" charset="0"/>
              </a:rPr>
            </a:br>
            <a:br>
              <a:rPr lang="tr-TR" sz="2700" dirty="0">
                <a:latin typeface="Calibri" panose="020F0502020204030204" pitchFamily="34" charset="0"/>
                <a:ea typeface="Microsoft YaHei Light" panose="020B0502040204020203" pitchFamily="34" charset="-122"/>
                <a:cs typeface="Calibri" panose="020F0502020204030204" pitchFamily="34" charset="0"/>
              </a:rPr>
            </a:br>
            <a:r>
              <a:rPr lang="tr-TR" sz="2700" dirty="0">
                <a:latin typeface="Calibri" panose="020F0502020204030204" pitchFamily="34" charset="0"/>
                <a:ea typeface="Microsoft YaHei Light" panose="020B0502040204020203" pitchFamily="34" charset="-122"/>
                <a:cs typeface="Calibri" panose="020F0502020204030204" pitchFamily="34" charset="0"/>
              </a:rPr>
              <a:t>Buna bağlı olarak,</a:t>
            </a:r>
            <a:br>
              <a:rPr lang="tr-TR" sz="2700" dirty="0">
                <a:latin typeface="Calibri" panose="020F0502020204030204" pitchFamily="34" charset="0"/>
                <a:ea typeface="Microsoft YaHei Light" panose="020B0502040204020203" pitchFamily="34" charset="-122"/>
                <a:cs typeface="Calibri" panose="020F0502020204030204" pitchFamily="34" charset="0"/>
              </a:rPr>
            </a:br>
            <a:br>
              <a:rPr lang="tr-TR" sz="2700" dirty="0">
                <a:latin typeface="Calibri" panose="020F0502020204030204" pitchFamily="34" charset="0"/>
                <a:ea typeface="Microsoft YaHei Light" panose="020B0502040204020203" pitchFamily="34" charset="-122"/>
                <a:cs typeface="Calibri" panose="020F0502020204030204" pitchFamily="34" charset="0"/>
              </a:rPr>
            </a:br>
            <a:r>
              <a:rPr lang="tr-TR" sz="2700" dirty="0">
                <a:latin typeface="Calibri" panose="020F0502020204030204" pitchFamily="34" charset="0"/>
                <a:ea typeface="Microsoft YaHei Light" panose="020B0502040204020203" pitchFamily="34" charset="-122"/>
                <a:cs typeface="Calibri" panose="020F0502020204030204" pitchFamily="34" charset="0"/>
              </a:rPr>
              <a:t>*Okulunda birden fazla Yabancı Dil dersi alan öğrencilerin,</a:t>
            </a:r>
            <a:br>
              <a:rPr lang="tr-TR" sz="2700" dirty="0">
                <a:latin typeface="Calibri" panose="020F0502020204030204" pitchFamily="34" charset="0"/>
                <a:ea typeface="Microsoft YaHei Light" panose="020B0502040204020203" pitchFamily="34" charset="-122"/>
                <a:cs typeface="Calibri" panose="020F0502020204030204" pitchFamily="34" charset="0"/>
              </a:rPr>
            </a:br>
            <a:r>
              <a:rPr lang="tr-TR" sz="2700" dirty="0">
                <a:latin typeface="Calibri" panose="020F0502020204030204" pitchFamily="34" charset="0"/>
                <a:ea typeface="Microsoft YaHei Light" panose="020B0502040204020203" pitchFamily="34" charset="-122"/>
                <a:cs typeface="Calibri" panose="020F0502020204030204" pitchFamily="34" charset="0"/>
              </a:rPr>
              <a:t>*Şubesi değişen öğrencilerin,</a:t>
            </a:r>
            <a:br>
              <a:rPr lang="tr-TR" sz="2700" dirty="0">
                <a:latin typeface="Calibri" panose="020F0502020204030204" pitchFamily="34" charset="0"/>
                <a:ea typeface="Microsoft YaHei Light" panose="020B0502040204020203" pitchFamily="34" charset="-122"/>
                <a:cs typeface="Calibri" panose="020F0502020204030204" pitchFamily="34" charset="0"/>
              </a:rPr>
            </a:br>
            <a:r>
              <a:rPr lang="tr-TR" sz="2700" dirty="0">
                <a:latin typeface="Calibri" panose="020F0502020204030204" pitchFamily="34" charset="0"/>
                <a:ea typeface="Microsoft YaHei Light" panose="020B0502040204020203" pitchFamily="34" charset="-122"/>
                <a:cs typeface="Calibri" panose="020F0502020204030204" pitchFamily="34" charset="0"/>
              </a:rPr>
              <a:t>*Nakil işlemi yapılan öğrencilerin, zorunlu Yabancı Dil dersini e-Okul sistemine işlemek.</a:t>
            </a:r>
          </a:p>
        </p:txBody>
      </p:sp>
      <p:sp>
        <p:nvSpPr>
          <p:cNvPr id="2" name="Dikdörtgen 1"/>
          <p:cNvSpPr/>
          <p:nvPr/>
        </p:nvSpPr>
        <p:spPr>
          <a:xfrm>
            <a:off x="409575" y="667435"/>
            <a:ext cx="8153400" cy="523220"/>
          </a:xfrm>
          <a:prstGeom prst="rect">
            <a:avLst/>
          </a:prstGeom>
        </p:spPr>
        <p:txBody>
          <a:bodyPr wrap="square">
            <a:spAutoFit/>
          </a:bodyPr>
          <a:lstStyle/>
          <a:p>
            <a:r>
              <a:rPr lang="tr-TR" sz="28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Okul müdürlükleri hangi başvuru adımlarını izleyecek?</a:t>
            </a:r>
            <a:endParaRPr lang="vi-VN" sz="28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endParaRPr>
          </a:p>
        </p:txBody>
      </p:sp>
    </p:spTree>
    <p:extLst>
      <p:ext uri="{BB962C8B-B14F-4D97-AF65-F5344CB8AC3E}">
        <p14:creationId xmlns:p14="http://schemas.microsoft.com/office/powerpoint/2010/main" val="154245890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8225" y="1192114"/>
            <a:ext cx="8187449" cy="3403793"/>
          </a:xfrm>
        </p:spPr>
        <p:txBody>
          <a:bodyPr>
            <a:noAutofit/>
          </a:bodyPr>
          <a:lstStyle/>
          <a:p>
            <a:r>
              <a:rPr lang="tr-TR" sz="1575" dirty="0"/>
              <a:t>Geçici eğitim merkezlerinde öğrenim gören ve sınava başvuracak öğrencilerin Yabancı Dil dersi, okul koordinatörleri tarafından işlenecektir.</a:t>
            </a:r>
          </a:p>
          <a:p>
            <a:r>
              <a:rPr lang="tr-TR" sz="1575" dirty="0"/>
              <a:t>Bu konuyla ilgili öğrencilerin ferdi bildirimleri dikkate alınmayacaktır.</a:t>
            </a:r>
          </a:p>
          <a:p>
            <a:r>
              <a:rPr lang="tr-TR" sz="1575" dirty="0"/>
              <a:t>İlgili mevzuat hükümleri gereği Din Kültürü ve Ahlak Bilgisi dersinden muaf olan öğrencilerin bilgilerini e-Okul sisteminde not bilgileri ile ilgili kısma işlemek.</a:t>
            </a:r>
          </a:p>
          <a:p>
            <a:r>
              <a:rPr lang="tr-TR" sz="1575" dirty="0"/>
              <a:t>İşitme engeli, zihinsel engeli veya otizmi olan öğrencilerden Yabancı Dil sınavından muaf olmak isteyenlerin velisini bu bilginin MEBBİS-RAM modülüne işlenmesi için ilgili RAM’a yönlendirmek,</a:t>
            </a:r>
          </a:p>
          <a:p>
            <a:r>
              <a:rPr lang="tr-TR" sz="1575" dirty="0"/>
              <a:t>Okulun internet bağlantısı olmaması veya herhangi bir aksaklık nedeniyle başvuru onayının yapılamaması durumunda gerekli tedbirleri alarak başka bir okul veya il/ilçe millî eğitim müdürlüğünün internet erişim imkânlarını kullanarak öğrencilerle ilgili işlemleri takip etmek.</a:t>
            </a:r>
          </a:p>
        </p:txBody>
      </p:sp>
      <p:sp>
        <p:nvSpPr>
          <p:cNvPr id="2" name="Dikdörtgen 1"/>
          <p:cNvSpPr/>
          <p:nvPr/>
        </p:nvSpPr>
        <p:spPr>
          <a:xfrm>
            <a:off x="428626" y="715060"/>
            <a:ext cx="8296274" cy="477054"/>
          </a:xfrm>
          <a:prstGeom prst="rect">
            <a:avLst/>
          </a:prstGeom>
        </p:spPr>
        <p:txBody>
          <a:bodyPr wrap="square">
            <a:spAutoFit/>
          </a:bodyPr>
          <a:lstStyle/>
          <a:p>
            <a:pPr algn="ctr"/>
            <a:r>
              <a:rPr lang="tr-TR" sz="2500" b="1" dirty="0">
                <a:solidFill>
                  <a:schemeClr val="bg1"/>
                </a:solidFill>
                <a:latin typeface="Trebuchet MS" panose="020B0603020202020204" pitchFamily="34" charset="0"/>
              </a:rPr>
              <a:t>Okul müdürlükleri hangi başvuru adımlarını izleyecek?</a:t>
            </a:r>
            <a:endParaRPr lang="vi-VN" sz="2500" b="1" dirty="0">
              <a:solidFill>
                <a:schemeClr val="bg1"/>
              </a:solidFill>
            </a:endParaRPr>
          </a:p>
        </p:txBody>
      </p:sp>
    </p:spTree>
    <p:extLst>
      <p:ext uri="{BB962C8B-B14F-4D97-AF65-F5344CB8AC3E}">
        <p14:creationId xmlns:p14="http://schemas.microsoft.com/office/powerpoint/2010/main" val="372622939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08000" y="1262801"/>
            <a:ext cx="8131175" cy="3449196"/>
          </a:xfrm>
          <a:ln>
            <a:solidFill>
              <a:schemeClr val="bg1"/>
            </a:solidFill>
          </a:ln>
        </p:spPr>
        <p:txBody>
          <a:bodyPr>
            <a:normAutofit fontScale="77500" lnSpcReduction="20000"/>
          </a:bodyPr>
          <a:lstStyle/>
          <a:p>
            <a:r>
              <a:rPr lang="tr-TR" sz="2475" dirty="0"/>
              <a:t> </a:t>
            </a:r>
            <a:r>
              <a:rPr lang="tr-TR" sz="2300" dirty="0">
                <a:latin typeface="Calibri" panose="020F0502020204030204" pitchFamily="34" charset="0"/>
                <a:cs typeface="Calibri" panose="020F0502020204030204" pitchFamily="34" charset="0"/>
              </a:rPr>
              <a:t>Okul idarelerince öğrencilerin fotoğraf ve bilgilerinin güncel olduğu kontrol edilecektir.</a:t>
            </a:r>
          </a:p>
          <a:p>
            <a:r>
              <a:rPr lang="tr-TR" sz="2300" dirty="0">
                <a:latin typeface="Calibri" panose="020F0502020204030204" pitchFamily="34" charset="0"/>
                <a:cs typeface="Calibri" panose="020F0502020204030204" pitchFamily="34" charset="0"/>
              </a:rPr>
              <a:t>Okul bilgileri güncel olan adaylar </a:t>
            </a:r>
            <a:r>
              <a:rPr lang="tr-TR" sz="2300" dirty="0">
                <a:solidFill>
                  <a:srgbClr val="FFFF00"/>
                </a:solidFill>
                <a:latin typeface="Calibri" panose="020F0502020204030204" pitchFamily="34" charset="0"/>
                <a:cs typeface="Calibri" panose="020F0502020204030204" pitchFamily="34" charset="0"/>
              </a:rPr>
              <a:t>https://e-okul.meb.gov.tr/ </a:t>
            </a:r>
            <a:r>
              <a:rPr lang="tr-TR" sz="2300" dirty="0">
                <a:latin typeface="Calibri" panose="020F0502020204030204" pitchFamily="34" charset="0"/>
                <a:cs typeface="Calibri" panose="020F0502020204030204" pitchFamily="34" charset="0"/>
              </a:rPr>
              <a:t>adresine girerek alt kısımda yer alan resimdeki tıklayınız yazan bölümü tıklayarak başvurularını yapabilirler.</a:t>
            </a:r>
          </a:p>
          <a:p>
            <a:r>
              <a:rPr lang="tr-TR" sz="2300" dirty="0">
                <a:latin typeface="Calibri" panose="020F0502020204030204" pitchFamily="34" charset="0"/>
                <a:cs typeface="Calibri" panose="020F0502020204030204" pitchFamily="34" charset="0"/>
              </a:rPr>
              <a:t>E Okuldan başvuru yapan tüm adaylar daha sonra okul müdürlüklerinden başvurularını</a:t>
            </a:r>
          </a:p>
          <a:p>
            <a:r>
              <a:rPr lang="tr-TR" sz="2300" dirty="0">
                <a:latin typeface="Calibri" panose="020F0502020204030204" pitchFamily="34" charset="0"/>
                <a:cs typeface="Calibri" panose="020F0502020204030204" pitchFamily="34" charset="0"/>
              </a:rPr>
              <a:t>Onaylattıracaklardır. Onaylama işlemi için öğrencinin velisinin de okula gitmesi zorunludur. Okul idaresi onaylama işlemi sonrası başvuru yapıldığına dair belgenin çıktısından 2 nüsha alarak veliye imzalatıp ve kendileri imzaladıktan sonra 1 nüsha veliye verilecektir.</a:t>
            </a:r>
          </a:p>
          <a:p>
            <a:r>
              <a:rPr lang="tr-TR" sz="2300" dirty="0">
                <a:latin typeface="Calibri" panose="020F0502020204030204" pitchFamily="34" charset="0"/>
                <a:cs typeface="Calibri" panose="020F0502020204030204" pitchFamily="34" charset="0"/>
              </a:rPr>
              <a:t>Öğrenciler başvurunun yapılıp yapılmadığı elektronik sistemden takip edebileceklerdir.</a:t>
            </a:r>
          </a:p>
        </p:txBody>
      </p:sp>
      <p:sp>
        <p:nvSpPr>
          <p:cNvPr id="2" name="Dikdörtgen 1"/>
          <p:cNvSpPr/>
          <p:nvPr/>
        </p:nvSpPr>
        <p:spPr>
          <a:xfrm>
            <a:off x="793614" y="567809"/>
            <a:ext cx="6633740" cy="769441"/>
          </a:xfrm>
          <a:prstGeom prst="rect">
            <a:avLst/>
          </a:prstGeom>
        </p:spPr>
        <p:txBody>
          <a:bodyPr wrap="none">
            <a:spAutoFit/>
          </a:bodyPr>
          <a:lstStyle/>
          <a:p>
            <a:pPr algn="ctr"/>
            <a:r>
              <a:rPr lang="tr-TR" sz="4400" b="1" dirty="0">
                <a:solidFill>
                  <a:schemeClr val="bg1"/>
                </a:solidFill>
                <a:latin typeface="Trebuchet MS" panose="020B0603020202020204" pitchFamily="34" charset="0"/>
              </a:rPr>
              <a:t>BAŞVURU NASIL YAPILIR?</a:t>
            </a:r>
            <a:endParaRPr lang="vi-VN" sz="4400" b="1" dirty="0">
              <a:solidFill>
                <a:schemeClr val="bg1"/>
              </a:solidFill>
            </a:endParaRPr>
          </a:p>
        </p:txBody>
      </p:sp>
    </p:spTree>
    <p:extLst>
      <p:ext uri="{BB962C8B-B14F-4D97-AF65-F5344CB8AC3E}">
        <p14:creationId xmlns:p14="http://schemas.microsoft.com/office/powerpoint/2010/main" val="132376352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8951" y="1281717"/>
            <a:ext cx="8159749" cy="3747752"/>
          </a:xfrm>
        </p:spPr>
        <p:txBody>
          <a:bodyPr>
            <a:normAutofit/>
          </a:bodyPr>
          <a:lstStyle/>
          <a:p>
            <a:pPr marL="0" indent="0">
              <a:buNone/>
            </a:pPr>
            <a:r>
              <a:rPr lang="tr-TR" sz="3000" dirty="0"/>
              <a:t>Sınava girecek öğrencilerin;</a:t>
            </a:r>
          </a:p>
          <a:p>
            <a:pPr marL="0" indent="0">
              <a:buNone/>
            </a:pPr>
            <a:endParaRPr lang="tr-TR" sz="800" dirty="0"/>
          </a:p>
          <a:p>
            <a:r>
              <a:rPr lang="tr-TR" dirty="0">
                <a:latin typeface="Calibri" panose="020F0502020204030204" pitchFamily="34" charset="0"/>
                <a:cs typeface="Calibri" panose="020F0502020204030204" pitchFamily="34" charset="0"/>
              </a:rPr>
              <a:t>Sınav günü yanlarında T.C Kimlik Numaralı kimlikleri,</a:t>
            </a:r>
          </a:p>
          <a:p>
            <a:r>
              <a:rPr lang="tr-TR" dirty="0">
                <a:latin typeface="Calibri" panose="020F0502020204030204" pitchFamily="34" charset="0"/>
                <a:cs typeface="Calibri" panose="020F0502020204030204" pitchFamily="34" charset="0"/>
              </a:rPr>
              <a:t>Okullardan aldıkları Fotoğraflı ve Onaylı Sınav Giriş Belgesi ile birlikte İlk oturum için sabah saat: 09:00’da sınav salonlarının olduğu okullarda olması gerekiyor.</a:t>
            </a:r>
          </a:p>
          <a:p>
            <a:r>
              <a:rPr lang="tr-TR" dirty="0">
                <a:latin typeface="Calibri" panose="020F0502020204030204" pitchFamily="34" charset="0"/>
                <a:cs typeface="Calibri" panose="020F0502020204030204" pitchFamily="34" charset="0"/>
              </a:rPr>
              <a:t>Öğrencilerin yanlarında en az 2 adet yumuşak uçlu kurşun kalem, kalemtıraş ve optik okuyucuya zarar vermeyecek yumuşak silgi bulundurmaları gerekmektedir…</a:t>
            </a:r>
          </a:p>
          <a:p>
            <a:r>
              <a:rPr lang="tr-TR" dirty="0">
                <a:latin typeface="Calibri" panose="020F0502020204030204" pitchFamily="34" charset="0"/>
                <a:cs typeface="Calibri" panose="020F0502020204030204" pitchFamily="34" charset="0"/>
              </a:rPr>
              <a:t>Fotoğraflı ve onaylı giriş belgesi ile T.C. Kimlik Numarası olmayan kimlikler ile sınava gelen hiç aday sınava </a:t>
            </a:r>
            <a:r>
              <a:rPr lang="tr-TR" b="1" u="sng" dirty="0">
                <a:latin typeface="Calibri" panose="020F0502020204030204" pitchFamily="34" charset="0"/>
                <a:cs typeface="Calibri" panose="020F0502020204030204" pitchFamily="34" charset="0"/>
              </a:rPr>
              <a:t>ALINMAYACAKTIR.</a:t>
            </a:r>
            <a:r>
              <a:rPr lang="tr-TR" dirty="0">
                <a:latin typeface="Calibri" panose="020F0502020204030204" pitchFamily="34" charset="0"/>
                <a:cs typeface="Calibri" panose="020F0502020204030204" pitchFamily="34" charset="0"/>
              </a:rPr>
              <a:t> </a:t>
            </a:r>
          </a:p>
          <a:p>
            <a:endParaRPr lang="tr-TR" dirty="0"/>
          </a:p>
        </p:txBody>
      </p:sp>
      <p:sp>
        <p:nvSpPr>
          <p:cNvPr id="2" name="Dikdörtgen 1"/>
          <p:cNvSpPr/>
          <p:nvPr/>
        </p:nvSpPr>
        <p:spPr>
          <a:xfrm>
            <a:off x="488951" y="701159"/>
            <a:ext cx="5598392" cy="707886"/>
          </a:xfrm>
          <a:prstGeom prst="rect">
            <a:avLst/>
          </a:prstGeom>
        </p:spPr>
        <p:txBody>
          <a:bodyPr wrap="none">
            <a:spAutoFit/>
          </a:bodyPr>
          <a:lstStyle/>
          <a:p>
            <a:pPr algn="ctr"/>
            <a:r>
              <a:rPr lang="tr-TR" sz="4000" b="1" dirty="0">
                <a:solidFill>
                  <a:schemeClr val="bg1"/>
                </a:solidFill>
                <a:latin typeface="Trebuchet MS" panose="020B0603020202020204" pitchFamily="34" charset="0"/>
              </a:rPr>
              <a:t>SINAVIN UYGULANMASI</a:t>
            </a:r>
            <a:endParaRPr lang="vi-VN" sz="4000" b="1" dirty="0">
              <a:solidFill>
                <a:schemeClr val="bg1"/>
              </a:solidFill>
            </a:endParaRPr>
          </a:p>
        </p:txBody>
      </p:sp>
    </p:spTree>
    <p:extLst>
      <p:ext uri="{BB962C8B-B14F-4D97-AF65-F5344CB8AC3E}">
        <p14:creationId xmlns:p14="http://schemas.microsoft.com/office/powerpoint/2010/main" val="403498022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713513" y="1485889"/>
            <a:ext cx="447558" cy="49246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 fmla="*/ 0 w 576263"/>
              <a:gd name="connsiteY0" fmla="*/ 0 h 547688"/>
              <a:gd name="connsiteX1" fmla="*/ 566738 w 576263"/>
              <a:gd name="connsiteY1" fmla="*/ 547688 h 547688"/>
              <a:gd name="connsiteX2" fmla="*/ 576263 w 576263"/>
              <a:gd name="connsiteY2" fmla="*/ 0 h 547688"/>
              <a:gd name="connsiteX3" fmla="*/ 0 w 576263"/>
              <a:gd name="connsiteY3" fmla="*/ 0 h 547688"/>
              <a:gd name="connsiteX0" fmla="*/ 0 w 576263"/>
              <a:gd name="connsiteY0" fmla="*/ 0 h 571500"/>
              <a:gd name="connsiteX1" fmla="*/ 566738 w 576263"/>
              <a:gd name="connsiteY1" fmla="*/ 571500 h 571500"/>
              <a:gd name="connsiteX2" fmla="*/ 576263 w 576263"/>
              <a:gd name="connsiteY2" fmla="*/ 0 h 571500"/>
              <a:gd name="connsiteX3" fmla="*/ 0 w 576263"/>
              <a:gd name="connsiteY3" fmla="*/ 0 h 571500"/>
              <a:gd name="connsiteX0" fmla="*/ 0 w 576263"/>
              <a:gd name="connsiteY0" fmla="*/ 0 h 576263"/>
              <a:gd name="connsiteX1" fmla="*/ 571335 w 576263"/>
              <a:gd name="connsiteY1" fmla="*/ 576263 h 576263"/>
              <a:gd name="connsiteX2" fmla="*/ 576263 w 576263"/>
              <a:gd name="connsiteY2" fmla="*/ 0 h 576263"/>
              <a:gd name="connsiteX3" fmla="*/ 0 w 576263"/>
              <a:gd name="connsiteY3" fmla="*/ 0 h 576263"/>
              <a:gd name="connsiteX0" fmla="*/ 0 w 576448"/>
              <a:gd name="connsiteY0" fmla="*/ 0 h 576263"/>
              <a:gd name="connsiteX1" fmla="*/ 575933 w 576448"/>
              <a:gd name="connsiteY1" fmla="*/ 576263 h 576263"/>
              <a:gd name="connsiteX2" fmla="*/ 576263 w 576448"/>
              <a:gd name="connsiteY2" fmla="*/ 0 h 576263"/>
              <a:gd name="connsiteX3" fmla="*/ 0 w 576448"/>
              <a:gd name="connsiteY3" fmla="*/ 0 h 576263"/>
            </a:gdLst>
            <a:ahLst/>
            <a:cxnLst>
              <a:cxn ang="0">
                <a:pos x="connsiteX0" y="connsiteY0"/>
              </a:cxn>
              <a:cxn ang="0">
                <a:pos x="connsiteX1" y="connsiteY1"/>
              </a:cxn>
              <a:cxn ang="0">
                <a:pos x="connsiteX2" y="connsiteY2"/>
              </a:cxn>
              <a:cxn ang="0">
                <a:pos x="connsiteX3" y="connsiteY3"/>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4" name="矩形 3"/>
          <p:cNvSpPr/>
          <p:nvPr/>
        </p:nvSpPr>
        <p:spPr>
          <a:xfrm>
            <a:off x="2155586" y="1488594"/>
            <a:ext cx="6550264" cy="4927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65" tIns="0" rIns="134965" bIns="0" anchor="ctr"/>
          <a:lstStyle/>
          <a:p>
            <a:pPr algn="ctr">
              <a:defRPr/>
            </a:pPr>
            <a:r>
              <a:rPr lang="en-US" altLang="zh-CN" sz="2099"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www.ypppt.com</a:t>
            </a:r>
            <a:endParaRPr lang="zh-CN" altLang="en-US" sz="2099" dirty="0">
              <a:solidFill>
                <a:srgbClr val="CEEAB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449973" y="912914"/>
            <a:ext cx="6564480" cy="5813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2399" spc="150"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2099"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更多精品</a:t>
            </a:r>
            <a:r>
              <a:rPr lang="en-US" altLang="zh-CN" sz="2099"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r>
              <a:rPr lang="zh-CN" altLang="en-US" sz="2099"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资源尽在</a:t>
            </a:r>
            <a:r>
              <a:rPr lang="en-US" altLang="zh-CN" sz="2099"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99"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优品</a:t>
            </a:r>
            <a:r>
              <a:rPr lang="en-US" altLang="zh-CN" sz="2099"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r>
              <a:rPr lang="zh-CN" altLang="en-US" sz="2099"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sp>
        <p:nvSpPr>
          <p:cNvPr id="6" name="直角三角形 5"/>
          <p:cNvSpPr/>
          <p:nvPr/>
        </p:nvSpPr>
        <p:spPr>
          <a:xfrm>
            <a:off x="7014452" y="909884"/>
            <a:ext cx="640109" cy="584336"/>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pic>
        <p:nvPicPr>
          <p:cNvPr id="8" name="Resim 7"/>
          <p:cNvPicPr>
            <a:picLocks noChangeAspect="1"/>
          </p:cNvPicPr>
          <p:nvPr/>
        </p:nvPicPr>
        <p:blipFill>
          <a:blip r:embed="rId3" cstate="print"/>
          <a:stretch>
            <a:fillRect/>
          </a:stretch>
        </p:blipFill>
        <p:spPr>
          <a:xfrm>
            <a:off x="1452065" y="2116154"/>
            <a:ext cx="2468183" cy="1572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p:cNvPicPr>
            <a:picLocks noChangeAspect="1"/>
          </p:cNvPicPr>
          <p:nvPr/>
        </p:nvPicPr>
        <p:blipFill>
          <a:blip r:embed="rId4" cstate="print"/>
          <a:stretch>
            <a:fillRect/>
          </a:stretch>
        </p:blipFill>
        <p:spPr>
          <a:xfrm>
            <a:off x="5317249" y="2093026"/>
            <a:ext cx="2595168" cy="1618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ontent Placeholder 2">
            <a:extLst>
              <a:ext uri="{FF2B5EF4-FFF2-40B4-BE49-F238E27FC236}">
                <a16:creationId xmlns:a16="http://schemas.microsoft.com/office/drawing/2014/main" id="{5F1852DC-4872-4B15-998B-D33897CB054C}"/>
              </a:ext>
            </a:extLst>
          </p:cNvPr>
          <p:cNvSpPr txBox="1">
            <a:spLocks/>
          </p:cNvSpPr>
          <p:nvPr/>
        </p:nvSpPr>
        <p:spPr>
          <a:xfrm>
            <a:off x="2155586" y="1532763"/>
            <a:ext cx="6480731" cy="445591"/>
          </a:xfrm>
          <a:prstGeom prst="rect">
            <a:avLst/>
          </a:prstGeom>
          <a:solidFill>
            <a:srgbClr val="92D050"/>
          </a:solidFill>
        </p:spPr>
        <p:txBody>
          <a:bodyPr>
            <a:normAutofit/>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SINAV SAYISAL VE SÖZEL OLARAK </a:t>
            </a:r>
            <a:r>
              <a:rPr lang="tr-TR" sz="2000" dirty="0">
                <a:latin typeface="Calibri" panose="020F0502020204030204" pitchFamily="34" charset="0"/>
                <a:cs typeface="Calibri" panose="020F0502020204030204" pitchFamily="34" charset="0"/>
              </a:rPr>
              <a:t>İKİ </a:t>
            </a:r>
            <a:r>
              <a:rPr lang="en-US" sz="2000" dirty="0">
                <a:latin typeface="Calibri" panose="020F0502020204030204" pitchFamily="34" charset="0"/>
                <a:cs typeface="Calibri" panose="020F0502020204030204" pitchFamily="34" charset="0"/>
              </a:rPr>
              <a:t>BÖLÜMDEN OLUŞACAK.</a:t>
            </a:r>
            <a:endParaRPr lang="en-US" sz="2000" b="1" dirty="0">
              <a:solidFill>
                <a:schemeClr val="accent2">
                  <a:lumMod val="75000"/>
                </a:schemeClr>
              </a:solidFill>
            </a:endParaRPr>
          </a:p>
        </p:txBody>
      </p:sp>
      <p:sp>
        <p:nvSpPr>
          <p:cNvPr id="11" name="Dikdörtgen 10"/>
          <p:cNvSpPr/>
          <p:nvPr/>
        </p:nvSpPr>
        <p:spPr>
          <a:xfrm>
            <a:off x="2132723" y="951457"/>
            <a:ext cx="4881729" cy="523220"/>
          </a:xfrm>
          <a:prstGeom prst="rect">
            <a:avLst/>
          </a:prstGeom>
          <a:solidFill>
            <a:srgbClr val="00B0F0"/>
          </a:solidFill>
        </p:spPr>
        <p:txBody>
          <a:bodyPr wrap="square">
            <a:spAutoFit/>
          </a:bodyPr>
          <a:lstStyle/>
          <a:p>
            <a:pPr algn="ctr"/>
            <a:r>
              <a:rPr lang="tr-TR" sz="2800" dirty="0">
                <a:solidFill>
                  <a:schemeClr val="bg1"/>
                </a:solidFill>
                <a:latin typeface="Calibri" panose="020F0502020204030204" pitchFamily="34" charset="0"/>
                <a:cs typeface="Calibri" panose="020F0502020204030204" pitchFamily="34" charset="0"/>
              </a:rPr>
              <a:t>SINAV KAÇ OTURUM OLACAK?</a:t>
            </a:r>
            <a:endParaRPr lang="vi-VN"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99567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직선 연결선 76"/>
          <p:cNvCxnSpPr/>
          <p:nvPr/>
        </p:nvCxnSpPr>
        <p:spPr>
          <a:xfrm flipH="1">
            <a:off x="27007" y="1016231"/>
            <a:ext cx="9138062" cy="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3600895" y="799782"/>
            <a:ext cx="1222058" cy="174308"/>
            <a:chOff x="12" y="410"/>
            <a:chExt cx="2566" cy="680"/>
          </a:xfrm>
        </p:grpSpPr>
        <p:sp>
          <p:nvSpPr>
            <p:cNvPr id="19" name="矩形 18"/>
            <p:cNvSpPr/>
            <p:nvPr/>
          </p:nvSpPr>
          <p:spPr>
            <a:xfrm>
              <a:off x="2111" y="410"/>
              <a:ext cx="115" cy="680"/>
            </a:xfrm>
            <a:prstGeom prst="rect">
              <a:avLst/>
            </a:prstGeom>
            <a:solidFill>
              <a:srgbClr val="B81A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sp>
          <p:nvSpPr>
            <p:cNvPr id="20" name="矩形 19"/>
            <p:cNvSpPr/>
            <p:nvPr/>
          </p:nvSpPr>
          <p:spPr>
            <a:xfrm>
              <a:off x="2478" y="735"/>
              <a:ext cx="100" cy="355"/>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sp>
          <p:nvSpPr>
            <p:cNvPr id="21" name="矩形 20"/>
            <p:cNvSpPr/>
            <p:nvPr/>
          </p:nvSpPr>
          <p:spPr>
            <a:xfrm>
              <a:off x="12" y="410"/>
              <a:ext cx="2003" cy="680"/>
            </a:xfrm>
            <a:prstGeom prst="rect">
              <a:avLst/>
            </a:prstGeom>
            <a:solidFill>
              <a:srgbClr val="F487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sp>
          <p:nvSpPr>
            <p:cNvPr id="22" name="矩形 21"/>
            <p:cNvSpPr/>
            <p:nvPr/>
          </p:nvSpPr>
          <p:spPr>
            <a:xfrm>
              <a:off x="2312" y="576"/>
              <a:ext cx="120" cy="514"/>
            </a:xfrm>
            <a:prstGeom prst="rect">
              <a:avLst/>
            </a:prstGeom>
            <a:solidFill>
              <a:srgbClr val="BDA8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grpSp>
      <p:sp>
        <p:nvSpPr>
          <p:cNvPr id="2" name="Flowchart: Alternate Process 24"/>
          <p:cNvSpPr/>
          <p:nvPr/>
        </p:nvSpPr>
        <p:spPr>
          <a:xfrm rot="16200000">
            <a:off x="4217005" y="1531779"/>
            <a:ext cx="2757011" cy="1916906"/>
          </a:xfrm>
          <a:prstGeom prst="roundRect">
            <a:avLst>
              <a:gd name="adj" fmla="val 6205"/>
            </a:avLst>
          </a:prstGeom>
          <a:solidFill>
            <a:srgbClr val="6C4C8B"/>
          </a:solidFill>
          <a:ln w="25400" cap="flat" cmpd="sng" algn="ctr">
            <a:noFill/>
            <a:prstDash val="solid"/>
          </a:ln>
          <a:effectLst/>
        </p:spPr>
        <p:txBody>
          <a:bodyPr lIns="51345" tIns="25673" rIns="51345" bIns="25673" rtlCol="0" anchor="ctr"/>
          <a:lstStyle/>
          <a:p>
            <a:pPr algn="ctr" defTabSz="760095">
              <a:defRPr/>
            </a:pPr>
            <a:endParaRPr lang="en-US" sz="1050" kern="0" dirty="0">
              <a:solidFill>
                <a:srgbClr val="FFFFFF"/>
              </a:solidFill>
              <a:latin typeface="Arial" panose="020B0604020202020204"/>
            </a:endParaRPr>
          </a:p>
        </p:txBody>
      </p:sp>
      <p:sp>
        <p:nvSpPr>
          <p:cNvPr id="3" name="Flowchart: Alternate Process 24"/>
          <p:cNvSpPr/>
          <p:nvPr/>
        </p:nvSpPr>
        <p:spPr>
          <a:xfrm rot="16200000">
            <a:off x="6221541" y="1531779"/>
            <a:ext cx="2757011" cy="1916906"/>
          </a:xfrm>
          <a:prstGeom prst="roundRect">
            <a:avLst>
              <a:gd name="adj" fmla="val 6205"/>
            </a:avLst>
          </a:prstGeom>
          <a:solidFill>
            <a:srgbClr val="BDA8D1"/>
          </a:solidFill>
          <a:ln w="25400" cap="flat" cmpd="sng" algn="ctr">
            <a:noFill/>
            <a:prstDash val="solid"/>
          </a:ln>
          <a:effectLst/>
        </p:spPr>
        <p:txBody>
          <a:bodyPr lIns="51345" tIns="25673" rIns="51345" bIns="25673" rtlCol="0" anchor="ctr"/>
          <a:lstStyle/>
          <a:p>
            <a:pPr algn="ctr" defTabSz="760095">
              <a:defRPr/>
            </a:pPr>
            <a:endParaRPr lang="en-US" sz="1526" kern="0" dirty="0">
              <a:solidFill>
                <a:srgbClr val="FFFFFF"/>
              </a:solidFill>
              <a:latin typeface="Arial" panose="020B0604020202020204"/>
            </a:endParaRPr>
          </a:p>
        </p:txBody>
      </p:sp>
      <p:sp>
        <p:nvSpPr>
          <p:cNvPr id="4" name="Flowchart: Alternate Process 24"/>
          <p:cNvSpPr/>
          <p:nvPr/>
        </p:nvSpPr>
        <p:spPr>
          <a:xfrm rot="16200000">
            <a:off x="2211516" y="1531779"/>
            <a:ext cx="2757011" cy="1916906"/>
          </a:xfrm>
          <a:prstGeom prst="roundRect">
            <a:avLst>
              <a:gd name="adj" fmla="val 6205"/>
            </a:avLst>
          </a:prstGeom>
          <a:solidFill>
            <a:srgbClr val="F4879C"/>
          </a:solidFill>
          <a:ln w="25400" cap="flat" cmpd="sng" algn="ctr">
            <a:noFill/>
            <a:prstDash val="solid"/>
          </a:ln>
          <a:effectLst/>
        </p:spPr>
        <p:txBody>
          <a:bodyPr lIns="51345" tIns="25673" rIns="51345" bIns="25673" rtlCol="0" anchor="ctr"/>
          <a:lstStyle/>
          <a:p>
            <a:pPr algn="ctr" defTabSz="760095">
              <a:defRPr/>
            </a:pPr>
            <a:endParaRPr lang="en-US" sz="1526" kern="0" dirty="0">
              <a:solidFill>
                <a:srgbClr val="FFFFFF"/>
              </a:solidFill>
              <a:latin typeface="Arial" panose="020B0604020202020204"/>
            </a:endParaRPr>
          </a:p>
        </p:txBody>
      </p:sp>
      <p:sp>
        <p:nvSpPr>
          <p:cNvPr id="5" name="Flowchart: Alternate Process 24"/>
          <p:cNvSpPr/>
          <p:nvPr/>
        </p:nvSpPr>
        <p:spPr>
          <a:xfrm rot="16200000">
            <a:off x="206980" y="1541304"/>
            <a:ext cx="2757011" cy="1916906"/>
          </a:xfrm>
          <a:prstGeom prst="roundRect">
            <a:avLst>
              <a:gd name="adj" fmla="val 6205"/>
            </a:avLst>
          </a:prstGeom>
          <a:solidFill>
            <a:srgbClr val="B81A4D"/>
          </a:solidFill>
          <a:ln w="25400" cap="flat" cmpd="sng" algn="ctr">
            <a:noFill/>
            <a:prstDash val="solid"/>
          </a:ln>
          <a:effectLst/>
        </p:spPr>
        <p:txBody>
          <a:bodyPr lIns="51345" tIns="25673" rIns="51345" bIns="25673" rtlCol="0" anchor="ctr"/>
          <a:lstStyle/>
          <a:p>
            <a:pPr algn="ctr" defTabSz="760095">
              <a:defRPr/>
            </a:pPr>
            <a:endParaRPr lang="en-US" sz="1526" kern="0" dirty="0">
              <a:solidFill>
                <a:srgbClr val="FFFFFF"/>
              </a:solidFill>
              <a:latin typeface="Arial" panose="020B0604020202020204"/>
            </a:endParaRPr>
          </a:p>
        </p:txBody>
      </p:sp>
      <p:grpSp>
        <p:nvGrpSpPr>
          <p:cNvPr id="6" name="Group 134"/>
          <p:cNvGrpSpPr>
            <a:grpSpLocks noChangeAspect="1"/>
          </p:cNvGrpSpPr>
          <p:nvPr/>
        </p:nvGrpSpPr>
        <p:grpSpPr>
          <a:xfrm>
            <a:off x="1154241" y="3438684"/>
            <a:ext cx="861536" cy="858679"/>
            <a:chOff x="3287425" y="1417883"/>
            <a:chExt cx="648499" cy="649042"/>
          </a:xfrm>
        </p:grpSpPr>
        <p:sp>
          <p:nvSpPr>
            <p:cNvPr id="7" name="Oval 88"/>
            <p:cNvSpPr>
              <a:spLocks noChangeAspect="1"/>
            </p:cNvSpPr>
            <p:nvPr/>
          </p:nvSpPr>
          <p:spPr>
            <a:xfrm>
              <a:off x="3287425" y="1417883"/>
              <a:ext cx="648499" cy="649042"/>
            </a:xfrm>
            <a:prstGeom prst="ellipse">
              <a:avLst/>
            </a:prstGeom>
            <a:solidFill>
              <a:srgbClr val="FFFFFF"/>
            </a:solidFill>
            <a:ln w="19050" cap="flat" cmpd="sng" algn="ctr">
              <a:noFill/>
              <a:prstDash val="solid"/>
            </a:ln>
            <a:effectLst/>
          </p:spPr>
          <p:txBody>
            <a:bodyPr rtlCol="0" anchor="ctr"/>
            <a:lstStyle/>
            <a:p>
              <a:pPr algn="ctr" defTabSz="760095">
                <a:defRPr/>
              </a:pPr>
              <a:endParaRPr lang="en-US" sz="1219" b="1" kern="0" dirty="0">
                <a:solidFill>
                  <a:srgbClr val="FFFFFF"/>
                </a:solidFill>
                <a:latin typeface="Arial" panose="020B0604020202020204"/>
              </a:endParaRPr>
            </a:p>
          </p:txBody>
        </p:sp>
        <p:sp>
          <p:nvSpPr>
            <p:cNvPr id="8" name="Oval 94"/>
            <p:cNvSpPr>
              <a:spLocks noChangeAspect="1"/>
            </p:cNvSpPr>
            <p:nvPr/>
          </p:nvSpPr>
          <p:spPr>
            <a:xfrm>
              <a:off x="3362252" y="1492773"/>
              <a:ext cx="498845" cy="499263"/>
            </a:xfrm>
            <a:prstGeom prst="ellipse">
              <a:avLst/>
            </a:prstGeom>
            <a:solidFill>
              <a:srgbClr val="E6C6D0"/>
            </a:solidFill>
            <a:ln w="19050" cap="flat" cmpd="sng" algn="ctr">
              <a:noFill/>
              <a:prstDash val="solid"/>
            </a:ln>
            <a:effectLst/>
          </p:spPr>
          <p:txBody>
            <a:bodyPr rtlCol="0" anchor="ctr"/>
            <a:lstStyle/>
            <a:p>
              <a:pPr algn="ctr" defTabSz="760095">
                <a:defRPr/>
              </a:pPr>
              <a:r>
                <a:rPr lang="en-US" sz="1219" b="1" kern="0" dirty="0">
                  <a:solidFill>
                    <a:srgbClr val="FFFFFF"/>
                  </a:solidFill>
                  <a:latin typeface="Arial" panose="020B0604020202020204"/>
                </a:rPr>
                <a:t>01</a:t>
              </a:r>
            </a:p>
          </p:txBody>
        </p:sp>
      </p:grpSp>
      <p:grpSp>
        <p:nvGrpSpPr>
          <p:cNvPr id="9" name="Group 129"/>
          <p:cNvGrpSpPr>
            <a:grpSpLocks noChangeAspect="1"/>
          </p:cNvGrpSpPr>
          <p:nvPr/>
        </p:nvGrpSpPr>
        <p:grpSpPr>
          <a:xfrm>
            <a:off x="3159254" y="3438684"/>
            <a:ext cx="861536" cy="858679"/>
            <a:chOff x="2779491" y="2517212"/>
            <a:chExt cx="648499" cy="649042"/>
          </a:xfrm>
        </p:grpSpPr>
        <p:sp>
          <p:nvSpPr>
            <p:cNvPr id="10" name="Oval 96"/>
            <p:cNvSpPr>
              <a:spLocks noChangeAspect="1"/>
            </p:cNvSpPr>
            <p:nvPr/>
          </p:nvSpPr>
          <p:spPr>
            <a:xfrm>
              <a:off x="2779491" y="2517212"/>
              <a:ext cx="648499" cy="649042"/>
            </a:xfrm>
            <a:prstGeom prst="ellipse">
              <a:avLst/>
            </a:prstGeom>
            <a:solidFill>
              <a:srgbClr val="FFFFFF"/>
            </a:solidFill>
            <a:ln w="19050" cap="flat" cmpd="sng" algn="ctr">
              <a:noFill/>
              <a:prstDash val="solid"/>
            </a:ln>
            <a:effectLst/>
          </p:spPr>
          <p:txBody>
            <a:bodyPr rtlCol="0" anchor="ctr"/>
            <a:lstStyle/>
            <a:p>
              <a:pPr algn="ctr" defTabSz="760095">
                <a:defRPr/>
              </a:pPr>
              <a:endParaRPr lang="en-US" sz="1219" b="1" kern="0" dirty="0">
                <a:solidFill>
                  <a:srgbClr val="FFFFFF"/>
                </a:solidFill>
                <a:latin typeface="Arial" panose="020B0604020202020204"/>
              </a:endParaRPr>
            </a:p>
          </p:txBody>
        </p:sp>
        <p:sp>
          <p:nvSpPr>
            <p:cNvPr id="11" name="Oval 110"/>
            <p:cNvSpPr>
              <a:spLocks noChangeAspect="1"/>
            </p:cNvSpPr>
            <p:nvPr/>
          </p:nvSpPr>
          <p:spPr>
            <a:xfrm>
              <a:off x="2854318" y="2592102"/>
              <a:ext cx="498845" cy="499263"/>
            </a:xfrm>
            <a:prstGeom prst="ellipse">
              <a:avLst/>
            </a:prstGeom>
            <a:solidFill>
              <a:srgbClr val="F2DCE0"/>
            </a:solidFill>
            <a:ln w="19050" cap="flat" cmpd="sng" algn="ctr">
              <a:noFill/>
              <a:prstDash val="solid"/>
            </a:ln>
            <a:effectLst/>
          </p:spPr>
          <p:txBody>
            <a:bodyPr rtlCol="0" anchor="ctr"/>
            <a:lstStyle/>
            <a:p>
              <a:pPr algn="ctr" defTabSz="760095">
                <a:defRPr/>
              </a:pPr>
              <a:r>
                <a:rPr lang="en-US" sz="1219" b="1" kern="0" dirty="0">
                  <a:solidFill>
                    <a:srgbClr val="FFFFFF"/>
                  </a:solidFill>
                  <a:latin typeface="Arial" panose="020B0604020202020204"/>
                </a:rPr>
                <a:t>02</a:t>
              </a:r>
            </a:p>
          </p:txBody>
        </p:sp>
      </p:grpSp>
      <p:grpSp>
        <p:nvGrpSpPr>
          <p:cNvPr id="12" name="Group 130"/>
          <p:cNvGrpSpPr>
            <a:grpSpLocks noChangeAspect="1"/>
          </p:cNvGrpSpPr>
          <p:nvPr/>
        </p:nvGrpSpPr>
        <p:grpSpPr>
          <a:xfrm>
            <a:off x="5164266" y="3438684"/>
            <a:ext cx="861536" cy="858679"/>
            <a:chOff x="3287425" y="3613920"/>
            <a:chExt cx="648499" cy="649042"/>
          </a:xfrm>
        </p:grpSpPr>
        <p:sp>
          <p:nvSpPr>
            <p:cNvPr id="13" name="Oval 127"/>
            <p:cNvSpPr>
              <a:spLocks noChangeAspect="1"/>
            </p:cNvSpPr>
            <p:nvPr/>
          </p:nvSpPr>
          <p:spPr>
            <a:xfrm>
              <a:off x="3287425" y="3613920"/>
              <a:ext cx="648499" cy="649042"/>
            </a:xfrm>
            <a:prstGeom prst="ellipse">
              <a:avLst/>
            </a:prstGeom>
            <a:solidFill>
              <a:srgbClr val="FFFFFF"/>
            </a:solidFill>
            <a:ln w="19050" cap="flat" cmpd="sng" algn="ctr">
              <a:noFill/>
              <a:prstDash val="solid"/>
            </a:ln>
            <a:effectLst/>
          </p:spPr>
          <p:txBody>
            <a:bodyPr rtlCol="0" anchor="ctr"/>
            <a:lstStyle/>
            <a:p>
              <a:pPr algn="ctr" defTabSz="760095">
                <a:defRPr/>
              </a:pPr>
              <a:endParaRPr lang="en-US" sz="1219" b="1" kern="0" dirty="0">
                <a:solidFill>
                  <a:srgbClr val="FFFFFF"/>
                </a:solidFill>
                <a:latin typeface="Arial" panose="020B0604020202020204"/>
              </a:endParaRPr>
            </a:p>
          </p:txBody>
        </p:sp>
        <p:sp>
          <p:nvSpPr>
            <p:cNvPr id="14" name="Oval 128"/>
            <p:cNvSpPr>
              <a:spLocks noChangeAspect="1"/>
            </p:cNvSpPr>
            <p:nvPr/>
          </p:nvSpPr>
          <p:spPr>
            <a:xfrm>
              <a:off x="3362252" y="3688810"/>
              <a:ext cx="498845" cy="499263"/>
            </a:xfrm>
            <a:prstGeom prst="ellipse">
              <a:avLst/>
            </a:prstGeom>
            <a:solidFill>
              <a:srgbClr val="D7D0DD"/>
            </a:solidFill>
            <a:ln w="19050" cap="flat" cmpd="sng" algn="ctr">
              <a:noFill/>
              <a:prstDash val="solid"/>
            </a:ln>
            <a:effectLst/>
          </p:spPr>
          <p:txBody>
            <a:bodyPr rtlCol="0" anchor="ctr"/>
            <a:lstStyle/>
            <a:p>
              <a:pPr algn="ctr" defTabSz="760095">
                <a:defRPr/>
              </a:pPr>
              <a:r>
                <a:rPr lang="en-US" sz="1219" b="1" kern="0" dirty="0">
                  <a:solidFill>
                    <a:srgbClr val="FFFFFF"/>
                  </a:solidFill>
                  <a:latin typeface="Arial" panose="020B0604020202020204"/>
                </a:rPr>
                <a:t>03</a:t>
              </a:r>
            </a:p>
          </p:txBody>
        </p:sp>
      </p:grpSp>
      <p:grpSp>
        <p:nvGrpSpPr>
          <p:cNvPr id="15" name="Group 133"/>
          <p:cNvGrpSpPr>
            <a:grpSpLocks noChangeAspect="1"/>
          </p:cNvGrpSpPr>
          <p:nvPr/>
        </p:nvGrpSpPr>
        <p:grpSpPr>
          <a:xfrm>
            <a:off x="7168326" y="3438684"/>
            <a:ext cx="861536" cy="858679"/>
            <a:chOff x="5249342" y="1406453"/>
            <a:chExt cx="648499" cy="649042"/>
          </a:xfrm>
        </p:grpSpPr>
        <p:sp>
          <p:nvSpPr>
            <p:cNvPr id="16" name="Oval 130"/>
            <p:cNvSpPr>
              <a:spLocks noChangeAspect="1"/>
            </p:cNvSpPr>
            <p:nvPr/>
          </p:nvSpPr>
          <p:spPr>
            <a:xfrm>
              <a:off x="5249342" y="1406453"/>
              <a:ext cx="648499" cy="649042"/>
            </a:xfrm>
            <a:prstGeom prst="ellipse">
              <a:avLst/>
            </a:prstGeom>
            <a:solidFill>
              <a:srgbClr val="FFFFFF"/>
            </a:solidFill>
            <a:ln w="19050" cap="flat" cmpd="sng" algn="ctr">
              <a:noFill/>
              <a:prstDash val="solid"/>
            </a:ln>
            <a:effectLst/>
          </p:spPr>
          <p:txBody>
            <a:bodyPr rtlCol="0" anchor="ctr"/>
            <a:lstStyle/>
            <a:p>
              <a:pPr algn="ctr" defTabSz="760095">
                <a:defRPr/>
              </a:pPr>
              <a:endParaRPr lang="en-US" sz="1219" b="1" kern="0" dirty="0">
                <a:solidFill>
                  <a:srgbClr val="FFFFFF"/>
                </a:solidFill>
                <a:latin typeface="Arial" panose="020B0604020202020204"/>
              </a:endParaRPr>
            </a:p>
          </p:txBody>
        </p:sp>
        <p:sp>
          <p:nvSpPr>
            <p:cNvPr id="17" name="Oval 131"/>
            <p:cNvSpPr>
              <a:spLocks noChangeAspect="1"/>
            </p:cNvSpPr>
            <p:nvPr/>
          </p:nvSpPr>
          <p:spPr>
            <a:xfrm>
              <a:off x="5324169" y="1481343"/>
              <a:ext cx="498845" cy="499263"/>
            </a:xfrm>
            <a:prstGeom prst="ellipse">
              <a:avLst/>
            </a:prstGeom>
            <a:solidFill>
              <a:srgbClr val="E7E3EB"/>
            </a:solidFill>
            <a:ln w="19050" cap="flat" cmpd="sng" algn="ctr">
              <a:noFill/>
              <a:prstDash val="solid"/>
            </a:ln>
            <a:effectLst/>
          </p:spPr>
          <p:txBody>
            <a:bodyPr rtlCol="0" anchor="ctr"/>
            <a:lstStyle/>
            <a:p>
              <a:pPr algn="ctr" defTabSz="760095">
                <a:defRPr/>
              </a:pPr>
              <a:r>
                <a:rPr lang="en-US" sz="1219" b="1" kern="0" dirty="0">
                  <a:solidFill>
                    <a:srgbClr val="FFFFFF"/>
                  </a:solidFill>
                  <a:latin typeface="Arial" panose="020B0604020202020204"/>
                </a:rPr>
                <a:t>04</a:t>
              </a:r>
            </a:p>
          </p:txBody>
        </p:sp>
      </p:grpSp>
      <p:sp>
        <p:nvSpPr>
          <p:cNvPr id="18" name="Freeform 187"/>
          <p:cNvSpPr>
            <a:spLocks noEditPoints="1"/>
          </p:cNvSpPr>
          <p:nvPr/>
        </p:nvSpPr>
        <p:spPr bwMode="auto">
          <a:xfrm>
            <a:off x="1319499" y="1415097"/>
            <a:ext cx="532448" cy="341948"/>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rgbClr val="FFFFFF"/>
          </a:solidFill>
          <a:ln w="9525">
            <a:noFill/>
            <a:round/>
          </a:ln>
        </p:spPr>
        <p:txBody>
          <a:bodyPr vert="horz" wrap="square" lIns="68461" tIns="34230" rIns="68461" bIns="34230" numCol="1" anchor="t" anchorCtr="0" compatLnSpc="1"/>
          <a:lstStyle/>
          <a:p>
            <a:pPr defTabSz="760095">
              <a:defRPr/>
            </a:pPr>
            <a:endParaRPr lang="en-US" sz="1526" kern="0">
              <a:solidFill>
                <a:srgbClr val="262626"/>
              </a:solidFill>
              <a:latin typeface="Arial" panose="020B0604020202020204"/>
            </a:endParaRPr>
          </a:p>
        </p:txBody>
      </p:sp>
      <p:sp>
        <p:nvSpPr>
          <p:cNvPr id="24" name="Freeform 52"/>
          <p:cNvSpPr>
            <a:spLocks noEditPoints="1"/>
          </p:cNvSpPr>
          <p:nvPr/>
        </p:nvSpPr>
        <p:spPr bwMode="auto">
          <a:xfrm>
            <a:off x="3347372" y="1345088"/>
            <a:ext cx="485299" cy="482918"/>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rgbClr val="FFFFFF"/>
          </a:solidFill>
          <a:ln w="9525">
            <a:noFill/>
            <a:round/>
          </a:ln>
        </p:spPr>
        <p:txBody>
          <a:bodyPr vert="horz" wrap="square" lIns="68461" tIns="34230" rIns="68461" bIns="34230" numCol="1" anchor="t" anchorCtr="0" compatLnSpc="1"/>
          <a:lstStyle/>
          <a:p>
            <a:pPr defTabSz="760095">
              <a:defRPr/>
            </a:pPr>
            <a:endParaRPr lang="en-US" sz="1526" kern="0">
              <a:solidFill>
                <a:srgbClr val="262626"/>
              </a:solidFill>
              <a:latin typeface="Arial" panose="020B0604020202020204"/>
            </a:endParaRPr>
          </a:p>
        </p:txBody>
      </p:sp>
      <p:sp>
        <p:nvSpPr>
          <p:cNvPr id="25" name="Freeform 56"/>
          <p:cNvSpPr>
            <a:spLocks noEditPoints="1"/>
          </p:cNvSpPr>
          <p:nvPr/>
        </p:nvSpPr>
        <p:spPr bwMode="auto">
          <a:xfrm>
            <a:off x="5362862" y="1355090"/>
            <a:ext cx="464344" cy="462439"/>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rgbClr val="FFFFFF"/>
          </a:solidFill>
          <a:ln w="9525">
            <a:noFill/>
            <a:round/>
          </a:ln>
        </p:spPr>
        <p:txBody>
          <a:bodyPr vert="horz" wrap="square" lIns="68461" tIns="34230" rIns="68461" bIns="34230" numCol="1" anchor="t" anchorCtr="0" compatLnSpc="1"/>
          <a:lstStyle/>
          <a:p>
            <a:pPr defTabSz="760095">
              <a:defRPr/>
            </a:pPr>
            <a:endParaRPr lang="en-US" sz="1526" kern="0">
              <a:solidFill>
                <a:srgbClr val="262626"/>
              </a:solidFill>
              <a:latin typeface="Arial" panose="020B0604020202020204"/>
            </a:endParaRPr>
          </a:p>
        </p:txBody>
      </p:sp>
      <p:sp>
        <p:nvSpPr>
          <p:cNvPr id="26" name="Freeform 152"/>
          <p:cNvSpPr>
            <a:spLocks noEditPoints="1"/>
          </p:cNvSpPr>
          <p:nvPr/>
        </p:nvSpPr>
        <p:spPr bwMode="auto">
          <a:xfrm>
            <a:off x="7373113" y="1377473"/>
            <a:ext cx="453390" cy="417195"/>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rgbClr val="FFFFFF"/>
          </a:solidFill>
          <a:ln w="9525">
            <a:noFill/>
            <a:round/>
          </a:ln>
        </p:spPr>
        <p:txBody>
          <a:bodyPr vert="horz" wrap="square" lIns="68461" tIns="34230" rIns="68461" bIns="34230" numCol="1" anchor="t" anchorCtr="0" compatLnSpc="1"/>
          <a:lstStyle/>
          <a:p>
            <a:pPr defTabSz="760095">
              <a:defRPr/>
            </a:pPr>
            <a:endParaRPr lang="en-US" sz="1526" kern="0">
              <a:solidFill>
                <a:srgbClr val="262626"/>
              </a:solidFill>
              <a:latin typeface="Arial" panose="020B0604020202020204"/>
            </a:endParaRPr>
          </a:p>
        </p:txBody>
      </p:sp>
      <p:sp>
        <p:nvSpPr>
          <p:cNvPr id="28" name="文本框 40"/>
          <p:cNvSpPr txBox="1"/>
          <p:nvPr/>
        </p:nvSpPr>
        <p:spPr>
          <a:xfrm>
            <a:off x="818912" y="1763665"/>
            <a:ext cx="1575911" cy="1344509"/>
          </a:xfrm>
          <a:prstGeom prst="rect">
            <a:avLst/>
          </a:prstGeom>
          <a:noFill/>
          <a:ln w="9525">
            <a:noFill/>
          </a:ln>
        </p:spPr>
        <p:txBody>
          <a:bodyPr wrap="square" lIns="51345" tIns="25673" rIns="51345" bIns="25673">
            <a:spAutoFit/>
          </a:bodyPr>
          <a:lstStyle/>
          <a:p>
            <a:pPr algn="ctr"/>
            <a:r>
              <a:rPr lang="tr-TR" altLang="zh-CN"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rPr>
              <a:t>Sınava geç kalan  öğrenciler;</a:t>
            </a: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p:txBody>
      </p:sp>
      <p:sp>
        <p:nvSpPr>
          <p:cNvPr id="30" name="文本框 40"/>
          <p:cNvSpPr txBox="1"/>
          <p:nvPr/>
        </p:nvSpPr>
        <p:spPr>
          <a:xfrm>
            <a:off x="2797541" y="1794668"/>
            <a:ext cx="1575911" cy="2421727"/>
          </a:xfrm>
          <a:prstGeom prst="rect">
            <a:avLst/>
          </a:prstGeom>
          <a:noFill/>
          <a:ln w="9525">
            <a:noFill/>
          </a:ln>
        </p:spPr>
        <p:txBody>
          <a:bodyPr wrap="square" lIns="51345" tIns="25673" rIns="51345" bIns="25673">
            <a:spAutoFit/>
          </a:bodyPr>
          <a:lstStyle/>
          <a:p>
            <a:pPr algn="ctr"/>
            <a:r>
              <a:rPr lang="tr-TR" altLang="zh-CN"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rPr>
              <a:t>Sınav başladıktan sonra ilk 15 dakika içinde sınava gelen öğrenciler sınav salonlarına alınarak sınava başlamaları sağlanır.</a:t>
            </a: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p:txBody>
      </p:sp>
      <p:sp>
        <p:nvSpPr>
          <p:cNvPr id="31" name="文本框 40"/>
          <p:cNvSpPr txBox="1"/>
          <p:nvPr/>
        </p:nvSpPr>
        <p:spPr>
          <a:xfrm>
            <a:off x="4849058" y="1794668"/>
            <a:ext cx="1575911" cy="2206283"/>
          </a:xfrm>
          <a:prstGeom prst="rect">
            <a:avLst/>
          </a:prstGeom>
          <a:noFill/>
          <a:ln w="9525">
            <a:noFill/>
          </a:ln>
        </p:spPr>
        <p:txBody>
          <a:bodyPr wrap="square" lIns="51345" tIns="25673" rIns="51345" bIns="25673">
            <a:spAutoFit/>
          </a:bodyPr>
          <a:lstStyle/>
          <a:p>
            <a:pPr algn="ctr"/>
            <a:r>
              <a:rPr lang="tr-TR" altLang="zh-CN"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rPr>
              <a:t>15 dakika geç gelen hiçbir adaya ek süre verilmez ve kalan süre içerisinde soruları cevaplaması istenir.</a:t>
            </a: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p:txBody>
      </p:sp>
      <p:sp>
        <p:nvSpPr>
          <p:cNvPr id="32" name="文本框 40"/>
          <p:cNvSpPr txBox="1"/>
          <p:nvPr/>
        </p:nvSpPr>
        <p:spPr>
          <a:xfrm>
            <a:off x="6817481" y="1817529"/>
            <a:ext cx="1575911" cy="1775396"/>
          </a:xfrm>
          <a:prstGeom prst="rect">
            <a:avLst/>
          </a:prstGeom>
          <a:noFill/>
          <a:ln w="9525">
            <a:noFill/>
          </a:ln>
        </p:spPr>
        <p:txBody>
          <a:bodyPr wrap="square" lIns="51345" tIns="25673" rIns="51345" bIns="25673">
            <a:spAutoFit/>
          </a:bodyPr>
          <a:lstStyle/>
          <a:p>
            <a:pPr algn="ctr"/>
            <a:r>
              <a:rPr lang="tr-TR" altLang="zh-CN"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rPr>
              <a:t>Sınav başladıktan 15 dakika sonra gelen hiçbir aday sınav salonuna alınmaz.</a:t>
            </a: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a:p>
            <a:pPr algn="ctr"/>
            <a:endParaRPr lang="zh-CN" altLang="en-US" sz="1400" noProof="1">
              <a:solidFill>
                <a:schemeClr val="bg1"/>
              </a:solidFill>
              <a:latin typeface="Calibri" panose="020F0502020204030204" pitchFamily="34" charset="0"/>
              <a:ea typeface="华文细黑" panose="02010600040101010101" pitchFamily="2" charset="-122"/>
              <a:cs typeface="Calibri" panose="020F0502020204030204" pitchFamily="34" charset="0"/>
              <a:sym typeface="+mn-ea"/>
            </a:endParaRPr>
          </a:p>
        </p:txBody>
      </p:sp>
    </p:spTree>
    <p:extLst>
      <p:ext uri="{BB962C8B-B14F-4D97-AF65-F5344CB8AC3E}">
        <p14:creationId xmlns:p14="http://schemas.microsoft.com/office/powerpoint/2010/main" val="2471987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4"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15"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17" presetClass="entr" presetSubtype="10" fill="hold" grpId="15"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strVal val="#ppt_h"/>
                                          </p:val>
                                        </p:tav>
                                        <p:tav tm="100000">
                                          <p:val>
                                            <p:strVal val="#ppt_h"/>
                                          </p:val>
                                        </p:tav>
                                      </p:tavLst>
                                    </p:anim>
                                  </p:childTnLst>
                                </p:cTn>
                              </p:par>
                            </p:childTnLst>
                          </p:cTn>
                        </p:par>
                        <p:par>
                          <p:cTn id="49" fill="hold">
                            <p:stCondLst>
                              <p:cond delay="4500"/>
                            </p:stCondLst>
                            <p:childTnLst>
                              <p:par>
                                <p:cTn id="50" presetID="17" presetClass="entr" presetSubtype="10" fill="hold" grpId="4"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strVal val="#ppt_h"/>
                                          </p:val>
                                        </p:tav>
                                        <p:tav tm="100000">
                                          <p:val>
                                            <p:strVal val="#ppt_h"/>
                                          </p:val>
                                        </p:tav>
                                      </p:tavLst>
                                    </p:anim>
                                  </p:childTnLst>
                                </p:cTn>
                              </p:par>
                            </p:childTnLst>
                          </p:cTn>
                        </p:par>
                        <p:par>
                          <p:cTn id="54" fill="hold">
                            <p:stCondLst>
                              <p:cond delay="5000"/>
                            </p:stCondLst>
                            <p:childTnLst>
                              <p:par>
                                <p:cTn id="55" presetID="17" presetClass="entr" presetSubtype="1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strVal val="#ppt_h"/>
                                          </p:val>
                                        </p:tav>
                                        <p:tav tm="100000">
                                          <p:val>
                                            <p:strVal val="#ppt_h"/>
                                          </p:val>
                                        </p:tav>
                                      </p:tavLst>
                                    </p:anim>
                                  </p:childTnLst>
                                </p:cTn>
                              </p:par>
                            </p:childTnLst>
                          </p:cTn>
                        </p:par>
                        <p:par>
                          <p:cTn id="59" fill="hold">
                            <p:stCondLst>
                              <p:cond delay="5500"/>
                            </p:stCondLst>
                            <p:childTnLst>
                              <p:par>
                                <p:cTn id="60" presetID="17" presetClass="entr" presetSubtype="1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strVal val="#ppt_h"/>
                                          </p:val>
                                        </p:tav>
                                        <p:tav tm="100000">
                                          <p:val>
                                            <p:strVal val="#ppt_h"/>
                                          </p:val>
                                        </p:tav>
                                      </p:tavLst>
                                    </p:anim>
                                  </p:childTnLst>
                                </p:cTn>
                              </p:par>
                            </p:childTnLst>
                          </p:cTn>
                        </p:par>
                        <p:par>
                          <p:cTn id="64" fill="hold">
                            <p:stCondLst>
                              <p:cond delay="6000"/>
                            </p:stCondLst>
                            <p:childTnLst>
                              <p:par>
                                <p:cTn id="65" presetID="17" presetClass="entr" presetSubtype="10" fill="hold" grpId="15"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strVal val="#ppt_h"/>
                                          </p:val>
                                        </p:tav>
                                        <p:tav tm="100000">
                                          <p:val>
                                            <p:strVal val="#ppt_h"/>
                                          </p:val>
                                        </p:tav>
                                      </p:tavLst>
                                    </p:anim>
                                  </p:childTnLst>
                                </p:cTn>
                              </p:par>
                            </p:childTnLst>
                          </p:cTn>
                        </p:par>
                        <p:par>
                          <p:cTn id="69" fill="hold">
                            <p:stCondLst>
                              <p:cond delay="6500"/>
                            </p:stCondLst>
                            <p:childTnLst>
                              <p:par>
                                <p:cTn id="70" presetID="17" presetClass="entr" presetSubtype="10" fill="hold" grpId="15"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strVal val="#ppt_h"/>
                                          </p:val>
                                        </p:tav>
                                        <p:tav tm="100000">
                                          <p:val>
                                            <p:strVal val="#ppt_h"/>
                                          </p:val>
                                        </p:tav>
                                      </p:tavLst>
                                    </p:anim>
                                  </p:childTnLst>
                                </p:cTn>
                              </p:par>
                            </p:childTnLst>
                          </p:cTn>
                        </p:par>
                        <p:par>
                          <p:cTn id="74" fill="hold">
                            <p:stCondLst>
                              <p:cond delay="7000"/>
                            </p:stCondLst>
                            <p:childTnLst>
                              <p:par>
                                <p:cTn id="75" presetID="17" presetClass="entr" presetSubtype="10" fill="hold" grpId="15"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strVal val="#ppt_h"/>
                                          </p:val>
                                        </p:tav>
                                        <p:tav tm="100000">
                                          <p:val>
                                            <p:strVal val="#ppt_h"/>
                                          </p:val>
                                        </p:tav>
                                      </p:tavLst>
                                    </p:anim>
                                  </p:childTnLst>
                                </p:cTn>
                              </p:par>
                            </p:childTnLst>
                          </p:cTn>
                        </p:par>
                        <p:par>
                          <p:cTn id="79" fill="hold">
                            <p:stCondLst>
                              <p:cond delay="7500"/>
                            </p:stCondLst>
                            <p:childTnLst>
                              <p:par>
                                <p:cTn id="80" presetID="17" presetClass="entr" presetSubtype="10" fill="hold" grpId="15" nodeType="after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4" grpId="2" animBg="1"/>
      <p:bldP spid="4" grpId="3" animBg="1"/>
      <p:bldP spid="4" grpId="4" animBg="1"/>
      <p:bldP spid="5" grpId="0" animBg="1"/>
      <p:bldP spid="5" grpId="1" animBg="1"/>
      <p:bldP spid="5" grpId="2" animBg="1"/>
      <p:bldP spid="5" grpId="3" animBg="1"/>
      <p:bldP spid="5" grpId="4" animBg="1"/>
      <p:bldP spid="5" grpId="5" animBg="1"/>
      <p:bldP spid="5" grpId="6" animBg="1"/>
      <p:bldP spid="5" grpId="7" animBg="1"/>
      <p:bldP spid="5" grpId="8" animBg="1"/>
      <p:bldP spid="5" grpId="9" animBg="1"/>
      <p:bldP spid="5" grpId="10" animBg="1"/>
      <p:bldP spid="5" grpId="11" animBg="1"/>
      <p:bldP spid="5" grpId="12" animBg="1"/>
      <p:bldP spid="5" grpId="13" animBg="1"/>
      <p:bldP spid="5" grpId="14" animBg="1"/>
      <p:bldP spid="5" grpId="15" animBg="1"/>
      <p:bldP spid="18" grpId="0" animBg="1"/>
      <p:bldP spid="18" grpId="1" animBg="1"/>
      <p:bldP spid="18" grpId="2" animBg="1"/>
      <p:bldP spid="18" grpId="3" animBg="1"/>
      <p:bldP spid="18" grpId="4" animBg="1"/>
      <p:bldP spid="18" grpId="5" animBg="1"/>
      <p:bldP spid="18" grpId="6" animBg="1"/>
      <p:bldP spid="18" grpId="7" animBg="1"/>
      <p:bldP spid="18" grpId="8" animBg="1"/>
      <p:bldP spid="18" grpId="9" animBg="1"/>
      <p:bldP spid="18" grpId="10" animBg="1"/>
      <p:bldP spid="18" grpId="11" animBg="1"/>
      <p:bldP spid="18" grpId="12" animBg="1"/>
      <p:bldP spid="18" grpId="13" animBg="1"/>
      <p:bldP spid="18" grpId="14" animBg="1"/>
      <p:bldP spid="18" grpId="15" animBg="1"/>
      <p:bldP spid="24" grpId="0" animBg="1"/>
      <p:bldP spid="24" grpId="1" animBg="1"/>
      <p:bldP spid="24" grpId="2" animBg="1"/>
      <p:bldP spid="24" grpId="3" animBg="1"/>
      <p:bldP spid="24" grpId="4" animBg="1"/>
      <p:bldP spid="25" grpId="0" animBg="1"/>
      <p:bldP spid="26" grpId="0" animBg="1"/>
      <p:bldP spid="28" grpId="0"/>
      <p:bldP spid="28" grpId="1"/>
      <p:bldP spid="28" grpId="2"/>
      <p:bldP spid="28" grpId="3"/>
      <p:bldP spid="28" grpId="4"/>
      <p:bldP spid="28" grpId="5"/>
      <p:bldP spid="28" grpId="6"/>
      <p:bldP spid="28" grpId="7"/>
      <p:bldP spid="28" grpId="8"/>
      <p:bldP spid="28" grpId="9"/>
      <p:bldP spid="28" grpId="10"/>
      <p:bldP spid="28" grpId="11"/>
      <p:bldP spid="28" grpId="12"/>
      <p:bldP spid="28" grpId="13"/>
      <p:bldP spid="28" grpId="14"/>
      <p:bldP spid="28" grpId="15"/>
      <p:bldP spid="30" grpId="0"/>
      <p:bldP spid="30" grpId="1"/>
      <p:bldP spid="30" grpId="2"/>
      <p:bldP spid="30" grpId="3"/>
      <p:bldP spid="30" grpId="4"/>
      <p:bldP spid="30" grpId="5"/>
      <p:bldP spid="30" grpId="6"/>
      <p:bldP spid="30" grpId="7"/>
      <p:bldP spid="30" grpId="8"/>
      <p:bldP spid="30" grpId="9"/>
      <p:bldP spid="30" grpId="10"/>
      <p:bldP spid="30" grpId="11"/>
      <p:bldP spid="30" grpId="12"/>
      <p:bldP spid="30" grpId="13"/>
      <p:bldP spid="30" grpId="14"/>
      <p:bldP spid="30" grpId="15"/>
      <p:bldP spid="31" grpId="0"/>
      <p:bldP spid="31" grpId="1"/>
      <p:bldP spid="31" grpId="2"/>
      <p:bldP spid="31" grpId="3"/>
      <p:bldP spid="31" grpId="4"/>
      <p:bldP spid="31" grpId="5"/>
      <p:bldP spid="31" grpId="6"/>
      <p:bldP spid="31" grpId="7"/>
      <p:bldP spid="31" grpId="8"/>
      <p:bldP spid="31" grpId="9"/>
      <p:bldP spid="31" grpId="10"/>
      <p:bldP spid="31" grpId="11"/>
      <p:bldP spid="31" grpId="12"/>
      <p:bldP spid="31" grpId="13"/>
      <p:bldP spid="31" grpId="14"/>
      <p:bldP spid="31" grpId="15"/>
      <p:bldP spid="32" grpId="0"/>
      <p:bldP spid="32" grpId="1"/>
      <p:bldP spid="32" grpId="2"/>
      <p:bldP spid="32" grpId="3"/>
      <p:bldP spid="32" grpId="4"/>
      <p:bldP spid="32" grpId="5"/>
      <p:bldP spid="32" grpId="6"/>
      <p:bldP spid="32" grpId="7"/>
      <p:bldP spid="32" grpId="8"/>
      <p:bldP spid="32" grpId="9"/>
      <p:bldP spid="32" grpId="10"/>
      <p:bldP spid="32" grpId="11"/>
      <p:bldP spid="32" grpId="12"/>
      <p:bldP spid="32" grpId="13"/>
      <p:bldP spid="32" grpId="14"/>
      <p:bldP spid="32" grpId="1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stretch>
            <a:fillRect/>
          </a:stretch>
        </p:blipFill>
        <p:spPr>
          <a:xfrm>
            <a:off x="2558951" y="835453"/>
            <a:ext cx="3967029" cy="3391022"/>
          </a:xfrm>
          <a:prstGeom prst="rect">
            <a:avLst/>
          </a:prstGeom>
        </p:spPr>
      </p:pic>
      <p:sp>
        <p:nvSpPr>
          <p:cNvPr id="13" name="Metin kutusu 12"/>
          <p:cNvSpPr txBox="1"/>
          <p:nvPr/>
        </p:nvSpPr>
        <p:spPr>
          <a:xfrm>
            <a:off x="3339594" y="2182506"/>
            <a:ext cx="2162907" cy="646331"/>
          </a:xfrm>
          <a:prstGeom prst="rect">
            <a:avLst/>
          </a:prstGeom>
          <a:noFill/>
        </p:spPr>
        <p:txBody>
          <a:bodyPr wrap="square" rtlCol="0">
            <a:spAutoFit/>
          </a:bodyPr>
          <a:lstStyle/>
          <a:p>
            <a:pPr algn="ctr"/>
            <a:r>
              <a:rPr lang="tr-TR" b="1" dirty="0">
                <a:solidFill>
                  <a:schemeClr val="bg1"/>
                </a:solidFill>
              </a:rPr>
              <a:t>1. OTURUM BİLGİLERİ</a:t>
            </a:r>
          </a:p>
        </p:txBody>
      </p:sp>
      <p:sp>
        <p:nvSpPr>
          <p:cNvPr id="14" name="Metin kutusu 13"/>
          <p:cNvSpPr txBox="1"/>
          <p:nvPr/>
        </p:nvSpPr>
        <p:spPr>
          <a:xfrm>
            <a:off x="2654563" y="969537"/>
            <a:ext cx="949569" cy="400110"/>
          </a:xfrm>
          <a:prstGeom prst="rect">
            <a:avLst/>
          </a:prstGeom>
          <a:noFill/>
        </p:spPr>
        <p:txBody>
          <a:bodyPr wrap="square" rtlCol="0">
            <a:spAutoFit/>
          </a:bodyPr>
          <a:lstStyle/>
          <a:p>
            <a:pPr algn="ctr"/>
            <a:r>
              <a:rPr lang="tr-TR" sz="1000" b="1" dirty="0">
                <a:solidFill>
                  <a:schemeClr val="bg1"/>
                </a:solidFill>
              </a:rPr>
              <a:t>TÜRKÇE </a:t>
            </a:r>
          </a:p>
          <a:p>
            <a:pPr algn="ctr"/>
            <a:r>
              <a:rPr lang="tr-TR" sz="1000" b="1" dirty="0">
                <a:solidFill>
                  <a:schemeClr val="bg1"/>
                </a:solidFill>
              </a:rPr>
              <a:t>20 SORU</a:t>
            </a:r>
          </a:p>
        </p:txBody>
      </p:sp>
      <p:sp>
        <p:nvSpPr>
          <p:cNvPr id="15" name="Metin kutusu 14"/>
          <p:cNvSpPr txBox="1"/>
          <p:nvPr/>
        </p:nvSpPr>
        <p:spPr>
          <a:xfrm>
            <a:off x="3808545" y="969537"/>
            <a:ext cx="1467840" cy="553998"/>
          </a:xfrm>
          <a:prstGeom prst="rect">
            <a:avLst/>
          </a:prstGeom>
          <a:noFill/>
        </p:spPr>
        <p:txBody>
          <a:bodyPr wrap="square" rtlCol="0">
            <a:spAutoFit/>
          </a:bodyPr>
          <a:lstStyle/>
          <a:p>
            <a:pPr algn="ctr"/>
            <a:r>
              <a:rPr lang="tr-TR" sz="1000" b="1" dirty="0">
                <a:solidFill>
                  <a:schemeClr val="bg1"/>
                </a:solidFill>
              </a:rPr>
              <a:t>İNKILAP </a:t>
            </a:r>
          </a:p>
          <a:p>
            <a:pPr algn="ctr"/>
            <a:r>
              <a:rPr lang="tr-TR" sz="1000" b="1" dirty="0">
                <a:solidFill>
                  <a:schemeClr val="bg1"/>
                </a:solidFill>
              </a:rPr>
              <a:t>TARİHİ </a:t>
            </a:r>
          </a:p>
          <a:p>
            <a:pPr algn="ctr"/>
            <a:r>
              <a:rPr lang="tr-TR" sz="1000" b="1" dirty="0">
                <a:solidFill>
                  <a:schemeClr val="bg1"/>
                </a:solidFill>
              </a:rPr>
              <a:t>10 SORU</a:t>
            </a:r>
          </a:p>
        </p:txBody>
      </p:sp>
      <p:sp>
        <p:nvSpPr>
          <p:cNvPr id="16" name="Metin kutusu 15"/>
          <p:cNvSpPr txBox="1"/>
          <p:nvPr/>
        </p:nvSpPr>
        <p:spPr>
          <a:xfrm>
            <a:off x="5502501" y="923370"/>
            <a:ext cx="949569" cy="553998"/>
          </a:xfrm>
          <a:prstGeom prst="rect">
            <a:avLst/>
          </a:prstGeom>
          <a:noFill/>
        </p:spPr>
        <p:txBody>
          <a:bodyPr wrap="square" rtlCol="0">
            <a:spAutoFit/>
          </a:bodyPr>
          <a:lstStyle/>
          <a:p>
            <a:pPr algn="ctr"/>
            <a:r>
              <a:rPr lang="tr-TR" sz="1000" b="1" dirty="0">
                <a:solidFill>
                  <a:schemeClr val="bg1"/>
                </a:solidFill>
              </a:rPr>
              <a:t>YABANCI DİL</a:t>
            </a:r>
          </a:p>
          <a:p>
            <a:pPr algn="ctr"/>
            <a:r>
              <a:rPr lang="tr-TR" sz="1000" b="1" dirty="0">
                <a:solidFill>
                  <a:schemeClr val="bg1"/>
                </a:solidFill>
              </a:rPr>
              <a:t>10 SORU</a:t>
            </a:r>
          </a:p>
        </p:txBody>
      </p:sp>
      <p:sp>
        <p:nvSpPr>
          <p:cNvPr id="17" name="Metin kutusu 16"/>
          <p:cNvSpPr txBox="1"/>
          <p:nvPr/>
        </p:nvSpPr>
        <p:spPr>
          <a:xfrm>
            <a:off x="4147413" y="3559952"/>
            <a:ext cx="949569" cy="461665"/>
          </a:xfrm>
          <a:prstGeom prst="rect">
            <a:avLst/>
          </a:prstGeom>
          <a:noFill/>
        </p:spPr>
        <p:txBody>
          <a:bodyPr wrap="square" rtlCol="0">
            <a:spAutoFit/>
          </a:bodyPr>
          <a:lstStyle/>
          <a:p>
            <a:pPr algn="ctr"/>
            <a:r>
              <a:rPr lang="tr-TR" sz="1200" b="1" dirty="0">
                <a:solidFill>
                  <a:schemeClr val="bg1"/>
                </a:solidFill>
              </a:rPr>
              <a:t>75</a:t>
            </a:r>
          </a:p>
          <a:p>
            <a:pPr algn="ctr"/>
            <a:r>
              <a:rPr lang="tr-TR" sz="1200" b="1" dirty="0">
                <a:solidFill>
                  <a:schemeClr val="bg1"/>
                </a:solidFill>
              </a:rPr>
              <a:t>DAKİKA</a:t>
            </a:r>
          </a:p>
        </p:txBody>
      </p:sp>
      <p:pic>
        <p:nvPicPr>
          <p:cNvPr id="18" name="Resim 17"/>
          <p:cNvPicPr>
            <a:picLocks noChangeAspect="1"/>
          </p:cNvPicPr>
          <p:nvPr/>
        </p:nvPicPr>
        <p:blipFill>
          <a:blip r:embed="rId3"/>
          <a:stretch>
            <a:fillRect/>
          </a:stretch>
        </p:blipFill>
        <p:spPr>
          <a:xfrm>
            <a:off x="2435654" y="3168341"/>
            <a:ext cx="1387386" cy="1058134"/>
          </a:xfrm>
          <a:prstGeom prst="rect">
            <a:avLst/>
          </a:prstGeom>
        </p:spPr>
      </p:pic>
      <p:pic>
        <p:nvPicPr>
          <p:cNvPr id="19" name="Resim 18"/>
          <p:cNvPicPr>
            <a:picLocks noChangeAspect="1"/>
          </p:cNvPicPr>
          <p:nvPr/>
        </p:nvPicPr>
        <p:blipFill>
          <a:blip r:embed="rId3"/>
          <a:stretch>
            <a:fillRect/>
          </a:stretch>
        </p:blipFill>
        <p:spPr>
          <a:xfrm>
            <a:off x="5276385" y="3186250"/>
            <a:ext cx="1387386" cy="1058134"/>
          </a:xfrm>
          <a:prstGeom prst="rect">
            <a:avLst/>
          </a:prstGeom>
        </p:spPr>
      </p:pic>
      <p:sp>
        <p:nvSpPr>
          <p:cNvPr id="20" name="Yuvarlatılmış Dikdörtgen 19"/>
          <p:cNvSpPr/>
          <p:nvPr/>
        </p:nvSpPr>
        <p:spPr>
          <a:xfrm>
            <a:off x="6728747" y="835453"/>
            <a:ext cx="1046828" cy="7841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r-TR" sz="1000" b="1" dirty="0">
                <a:solidFill>
                  <a:schemeClr val="bg1"/>
                </a:solidFill>
              </a:rPr>
              <a:t>TOPLAM 50 SORU</a:t>
            </a:r>
          </a:p>
        </p:txBody>
      </p:sp>
      <p:sp>
        <p:nvSpPr>
          <p:cNvPr id="21" name="Yuvarlatılmış Dikdörtgen 20"/>
          <p:cNvSpPr/>
          <p:nvPr/>
        </p:nvSpPr>
        <p:spPr>
          <a:xfrm>
            <a:off x="1128716" y="877003"/>
            <a:ext cx="1225822" cy="74255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050" b="1" dirty="0">
                <a:solidFill>
                  <a:schemeClr val="bg1"/>
                </a:solidFill>
              </a:rPr>
              <a:t>DKAB</a:t>
            </a:r>
          </a:p>
          <a:p>
            <a:pPr algn="ctr"/>
            <a:r>
              <a:rPr lang="tr-TR" sz="1050" b="1" dirty="0">
                <a:solidFill>
                  <a:schemeClr val="bg1"/>
                </a:solidFill>
              </a:rPr>
              <a:t>10 </a:t>
            </a:r>
            <a:r>
              <a:rPr lang="tr-TR" sz="1000" b="1" dirty="0">
                <a:solidFill>
                  <a:schemeClr val="bg1"/>
                </a:solidFill>
              </a:rPr>
              <a:t>SORU</a:t>
            </a:r>
          </a:p>
        </p:txBody>
      </p:sp>
    </p:spTree>
    <p:extLst>
      <p:ext uri="{BB962C8B-B14F-4D97-AF65-F5344CB8AC3E}">
        <p14:creationId xmlns:p14="http://schemas.microsoft.com/office/powerpoint/2010/main" val="373921187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637436" y="822796"/>
            <a:ext cx="3934814" cy="3346304"/>
          </a:xfrm>
          <a:prstGeom prst="rect">
            <a:avLst/>
          </a:prstGeom>
        </p:spPr>
      </p:pic>
      <p:sp>
        <p:nvSpPr>
          <p:cNvPr id="3" name="Metin kutusu 2"/>
          <p:cNvSpPr txBox="1"/>
          <p:nvPr/>
        </p:nvSpPr>
        <p:spPr>
          <a:xfrm>
            <a:off x="3475208" y="2160055"/>
            <a:ext cx="2162907" cy="646331"/>
          </a:xfrm>
          <a:prstGeom prst="rect">
            <a:avLst/>
          </a:prstGeom>
          <a:noFill/>
        </p:spPr>
        <p:txBody>
          <a:bodyPr wrap="square" rtlCol="0">
            <a:spAutoFit/>
          </a:bodyPr>
          <a:lstStyle/>
          <a:p>
            <a:pPr algn="ctr"/>
            <a:r>
              <a:rPr lang="tr-TR" b="1" dirty="0">
                <a:solidFill>
                  <a:schemeClr val="bg1"/>
                </a:solidFill>
              </a:rPr>
              <a:t>2. OTURUM BİLGİLERİ</a:t>
            </a:r>
          </a:p>
        </p:txBody>
      </p:sp>
      <p:sp>
        <p:nvSpPr>
          <p:cNvPr id="4" name="Metin kutusu 3"/>
          <p:cNvSpPr txBox="1"/>
          <p:nvPr/>
        </p:nvSpPr>
        <p:spPr>
          <a:xfrm>
            <a:off x="2654184" y="963291"/>
            <a:ext cx="1079731" cy="400110"/>
          </a:xfrm>
          <a:prstGeom prst="rect">
            <a:avLst/>
          </a:prstGeom>
          <a:noFill/>
        </p:spPr>
        <p:txBody>
          <a:bodyPr wrap="square" rtlCol="0">
            <a:spAutoFit/>
          </a:bodyPr>
          <a:lstStyle/>
          <a:p>
            <a:pPr algn="ctr"/>
            <a:r>
              <a:rPr lang="tr-TR" sz="1000" b="1" dirty="0">
                <a:solidFill>
                  <a:schemeClr val="bg1"/>
                </a:solidFill>
              </a:rPr>
              <a:t>MATEMATİK</a:t>
            </a:r>
          </a:p>
          <a:p>
            <a:pPr algn="ctr"/>
            <a:r>
              <a:rPr lang="tr-TR" sz="1000" b="1" dirty="0">
                <a:solidFill>
                  <a:schemeClr val="bg1"/>
                </a:solidFill>
              </a:rPr>
              <a:t>20 SORU</a:t>
            </a:r>
          </a:p>
        </p:txBody>
      </p:sp>
      <p:sp>
        <p:nvSpPr>
          <p:cNvPr id="5" name="Metin kutusu 4"/>
          <p:cNvSpPr txBox="1"/>
          <p:nvPr/>
        </p:nvSpPr>
        <p:spPr>
          <a:xfrm>
            <a:off x="4153570" y="963291"/>
            <a:ext cx="949569" cy="400110"/>
          </a:xfrm>
          <a:prstGeom prst="rect">
            <a:avLst/>
          </a:prstGeom>
          <a:noFill/>
        </p:spPr>
        <p:txBody>
          <a:bodyPr wrap="square" rtlCol="0">
            <a:spAutoFit/>
          </a:bodyPr>
          <a:lstStyle/>
          <a:p>
            <a:pPr algn="ctr"/>
            <a:r>
              <a:rPr lang="tr-TR" sz="1000" b="1" dirty="0">
                <a:solidFill>
                  <a:schemeClr val="bg1"/>
                </a:solidFill>
              </a:rPr>
              <a:t>FEN BİLGİSİ</a:t>
            </a:r>
          </a:p>
          <a:p>
            <a:pPr algn="ctr"/>
            <a:r>
              <a:rPr lang="tr-TR" sz="1000" b="1" dirty="0">
                <a:solidFill>
                  <a:schemeClr val="bg1"/>
                </a:solidFill>
              </a:rPr>
              <a:t>20 SORU</a:t>
            </a:r>
          </a:p>
        </p:txBody>
      </p:sp>
      <p:sp>
        <p:nvSpPr>
          <p:cNvPr id="6" name="Metin kutusu 5"/>
          <p:cNvSpPr txBox="1"/>
          <p:nvPr/>
        </p:nvSpPr>
        <p:spPr>
          <a:xfrm>
            <a:off x="5522794" y="963291"/>
            <a:ext cx="949569" cy="400110"/>
          </a:xfrm>
          <a:prstGeom prst="rect">
            <a:avLst/>
          </a:prstGeom>
          <a:noFill/>
        </p:spPr>
        <p:txBody>
          <a:bodyPr wrap="square" rtlCol="0">
            <a:spAutoFit/>
          </a:bodyPr>
          <a:lstStyle/>
          <a:p>
            <a:pPr algn="ctr"/>
            <a:r>
              <a:rPr lang="tr-TR" sz="1000" b="1" dirty="0">
                <a:solidFill>
                  <a:schemeClr val="bg1"/>
                </a:solidFill>
              </a:rPr>
              <a:t>TOPLAM</a:t>
            </a:r>
          </a:p>
          <a:p>
            <a:pPr algn="ctr"/>
            <a:r>
              <a:rPr lang="tr-TR" sz="1000" b="1" dirty="0">
                <a:solidFill>
                  <a:schemeClr val="bg1"/>
                </a:solidFill>
              </a:rPr>
              <a:t>40 SORU</a:t>
            </a:r>
          </a:p>
        </p:txBody>
      </p:sp>
      <p:sp>
        <p:nvSpPr>
          <p:cNvPr id="7" name="Metin kutusu 6"/>
          <p:cNvSpPr txBox="1"/>
          <p:nvPr/>
        </p:nvSpPr>
        <p:spPr>
          <a:xfrm>
            <a:off x="4130058" y="3531377"/>
            <a:ext cx="949569" cy="461665"/>
          </a:xfrm>
          <a:prstGeom prst="rect">
            <a:avLst/>
          </a:prstGeom>
          <a:noFill/>
        </p:spPr>
        <p:txBody>
          <a:bodyPr wrap="square" rtlCol="0">
            <a:spAutoFit/>
          </a:bodyPr>
          <a:lstStyle/>
          <a:p>
            <a:pPr algn="ctr"/>
            <a:r>
              <a:rPr lang="tr-TR" sz="1200" b="1" dirty="0">
                <a:solidFill>
                  <a:schemeClr val="bg1"/>
                </a:solidFill>
              </a:rPr>
              <a:t>80</a:t>
            </a:r>
          </a:p>
          <a:p>
            <a:pPr algn="ctr"/>
            <a:r>
              <a:rPr lang="tr-TR" sz="1200" b="1" dirty="0">
                <a:solidFill>
                  <a:schemeClr val="bg1"/>
                </a:solidFill>
              </a:rPr>
              <a:t>DAKİKA</a:t>
            </a:r>
          </a:p>
        </p:txBody>
      </p:sp>
      <p:pic>
        <p:nvPicPr>
          <p:cNvPr id="8" name="Resim 7"/>
          <p:cNvPicPr>
            <a:picLocks noChangeAspect="1"/>
          </p:cNvPicPr>
          <p:nvPr/>
        </p:nvPicPr>
        <p:blipFill>
          <a:blip r:embed="rId3"/>
          <a:stretch>
            <a:fillRect/>
          </a:stretch>
        </p:blipFill>
        <p:spPr>
          <a:xfrm>
            <a:off x="2530621" y="3069279"/>
            <a:ext cx="1387386" cy="1058134"/>
          </a:xfrm>
          <a:prstGeom prst="rect">
            <a:avLst/>
          </a:prstGeom>
        </p:spPr>
      </p:pic>
      <p:pic>
        <p:nvPicPr>
          <p:cNvPr id="9" name="Resim 8"/>
          <p:cNvPicPr>
            <a:picLocks noChangeAspect="1"/>
          </p:cNvPicPr>
          <p:nvPr/>
        </p:nvPicPr>
        <p:blipFill>
          <a:blip r:embed="rId3"/>
          <a:stretch>
            <a:fillRect/>
          </a:stretch>
        </p:blipFill>
        <p:spPr>
          <a:xfrm>
            <a:off x="5303885" y="3110966"/>
            <a:ext cx="1387386" cy="1058134"/>
          </a:xfrm>
          <a:prstGeom prst="rect">
            <a:avLst/>
          </a:prstGeom>
        </p:spPr>
      </p:pic>
    </p:spTree>
    <p:extLst>
      <p:ext uri="{BB962C8B-B14F-4D97-AF65-F5344CB8AC3E}">
        <p14:creationId xmlns:p14="http://schemas.microsoft.com/office/powerpoint/2010/main" val="429187893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5"/>
          <p:cNvGraphicFramePr/>
          <p:nvPr>
            <p:extLst>
              <p:ext uri="{D42A27DB-BD31-4B8C-83A1-F6EECF244321}">
                <p14:modId xmlns:p14="http://schemas.microsoft.com/office/powerpoint/2010/main" val="1535277486"/>
              </p:ext>
            </p:extLst>
          </p:nvPr>
        </p:nvGraphicFramePr>
        <p:xfrm>
          <a:off x="408561" y="999067"/>
          <a:ext cx="3388792" cy="2904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Subtitle 2">
            <a:extLst>
              <a:ext uri="{FF2B5EF4-FFF2-40B4-BE49-F238E27FC236}">
                <a16:creationId xmlns:a16="http://schemas.microsoft.com/office/drawing/2014/main" id="{7DDA7ABC-0FE5-43E9-9E6C-514DD5E8CBBF}"/>
              </a:ext>
            </a:extLst>
          </p:cNvPr>
          <p:cNvSpPr txBox="1">
            <a:spLocks/>
          </p:cNvSpPr>
          <p:nvPr/>
        </p:nvSpPr>
        <p:spPr>
          <a:xfrm>
            <a:off x="347981" y="3499090"/>
            <a:ext cx="8495701" cy="8493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mn-lt"/>
                <a:ea typeface="+mn-ea"/>
                <a:cs typeface="Tahoma" pitchFamily="34" charset="0"/>
              </a:defRPr>
            </a:lvl2pPr>
            <a:lvl3pPr marL="11430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Tahoma" pitchFamily="34" charset="0"/>
              </a:defRPr>
            </a:lvl3pPr>
            <a:lvl4pPr marL="16002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Tahoma" pitchFamily="34" charset="0"/>
              </a:defRPr>
            </a:lvl4pPr>
            <a:lvl5pPr marL="20574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a:latin typeface="Microsoft YaHei Light" panose="020B0502040204020203" pitchFamily="34" charset="-122"/>
                <a:ea typeface="Microsoft YaHei Light" panose="020B0502040204020203" pitchFamily="34" charset="-122"/>
              </a:rPr>
              <a:t>LİSELERE GEÇİŞ SİSTEMİ</a:t>
            </a:r>
          </a:p>
        </p:txBody>
      </p:sp>
      <p:sp>
        <p:nvSpPr>
          <p:cNvPr id="31" name="Metin kutusu 30"/>
          <p:cNvSpPr txBox="1"/>
          <p:nvPr/>
        </p:nvSpPr>
        <p:spPr>
          <a:xfrm>
            <a:off x="1209348" y="1641647"/>
            <a:ext cx="6830716" cy="1862048"/>
          </a:xfrm>
          <a:prstGeom prst="rect">
            <a:avLst/>
          </a:prstGeom>
          <a:noFill/>
        </p:spPr>
        <p:txBody>
          <a:bodyPr wrap="none" rtlCol="0">
            <a:spAutoFit/>
          </a:bodyPr>
          <a:lstStyle/>
          <a:p>
            <a:r>
              <a:rPr lang="tr-TR" sz="11500" dirty="0">
                <a:solidFill>
                  <a:schemeClr val="bg1"/>
                </a:solidFill>
              </a:rPr>
              <a:t>2023 LGS</a:t>
            </a:r>
          </a:p>
        </p:txBody>
      </p:sp>
      <p:sp>
        <p:nvSpPr>
          <p:cNvPr id="15" name="Oval 14"/>
          <p:cNvSpPr/>
          <p:nvPr/>
        </p:nvSpPr>
        <p:spPr>
          <a:xfrm>
            <a:off x="3868739" y="280153"/>
            <a:ext cx="1362075" cy="1325131"/>
          </a:xfrm>
          <a:prstGeom prst="ellipse">
            <a:avLst/>
          </a:prstGeom>
          <a:solidFill>
            <a:schemeClr val="bg1"/>
          </a:solidFill>
          <a:ln>
            <a:solidFill>
              <a:srgbClr val="566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chemeClr val="bg1"/>
                </a:solidFill>
              </a:ln>
              <a:solidFill>
                <a:schemeClr val="bg1"/>
              </a:solidFill>
            </a:endParaRPr>
          </a:p>
        </p:txBody>
      </p:sp>
      <p:pic>
        <p:nvPicPr>
          <p:cNvPr id="33" name="Resim 32"/>
          <p:cNvPicPr>
            <a:picLocks noChangeAspect="1"/>
          </p:cNvPicPr>
          <p:nvPr/>
        </p:nvPicPr>
        <p:blipFill>
          <a:blip r:embed="rId8" cstate="print">
            <a:clrChange>
              <a:clrFrom>
                <a:srgbClr val="FFFFFF"/>
              </a:clrFrom>
              <a:clrTo>
                <a:srgbClr val="FFFFFF">
                  <a:alpha val="0"/>
                </a:srgbClr>
              </a:clrTo>
            </a:clrChange>
          </a:blip>
          <a:stretch>
            <a:fillRect/>
          </a:stretch>
        </p:blipFill>
        <p:spPr>
          <a:xfrm>
            <a:off x="3868012" y="243790"/>
            <a:ext cx="1322357" cy="1325131"/>
          </a:xfrm>
          <a:prstGeom prst="rect">
            <a:avLst/>
          </a:prstGeom>
        </p:spPr>
      </p:pic>
    </p:spTree>
    <p:extLst>
      <p:ext uri="{BB962C8B-B14F-4D97-AF65-F5344CB8AC3E}">
        <p14:creationId xmlns:p14="http://schemas.microsoft.com/office/powerpoint/2010/main" val="399260939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graphicEl>
                                              <a:dgm id="{C0AFDD60-009A-0000-5915-BD3CF97F0000}"/>
                                            </p:graphicEl>
                                          </p:spTgt>
                                        </p:tgtEl>
                                        <p:attrNameLst>
                                          <p:attrName>style.visibility</p:attrName>
                                        </p:attrNameLst>
                                      </p:cBhvr>
                                      <p:to>
                                        <p:strVal val="visible"/>
                                      </p:to>
                                    </p:set>
                                    <p:animEffect transition="in" filter="fade">
                                      <p:cBhvr>
                                        <p:cTn id="7" dur="1000"/>
                                        <p:tgtEl>
                                          <p:spTgt spid="19">
                                            <p:graphicEl>
                                              <a:dgm id="{C0AFDD60-009A-0000-5915-BD3CF97F00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468903" y="474020"/>
            <a:ext cx="4609935" cy="415498"/>
          </a:xfrm>
          <a:prstGeom prst="rect">
            <a:avLst/>
          </a:prstGeom>
          <a:noFill/>
        </p:spPr>
        <p:txBody>
          <a:bodyPr wrap="square" rtlCol="0">
            <a:spAutoFit/>
          </a:bodyPr>
          <a:lstStyle/>
          <a:p>
            <a:pPr algn="ctr"/>
            <a:endParaRPr lang="tr-TR" sz="2100" b="1" dirty="0">
              <a:solidFill>
                <a:schemeClr val="bg1"/>
              </a:solidFill>
            </a:endParaRPr>
          </a:p>
        </p:txBody>
      </p:sp>
      <p:pic>
        <p:nvPicPr>
          <p:cNvPr id="7" name="Resim 6"/>
          <p:cNvPicPr>
            <a:picLocks noChangeAspect="1"/>
          </p:cNvPicPr>
          <p:nvPr/>
        </p:nvPicPr>
        <p:blipFill>
          <a:blip r:embed="rId2"/>
          <a:stretch>
            <a:fillRect/>
          </a:stretch>
        </p:blipFill>
        <p:spPr>
          <a:xfrm>
            <a:off x="325951" y="1225869"/>
            <a:ext cx="87750" cy="87750"/>
          </a:xfrm>
          <a:prstGeom prst="rect">
            <a:avLst/>
          </a:prstGeom>
        </p:spPr>
      </p:pic>
      <p:pic>
        <p:nvPicPr>
          <p:cNvPr id="8" name="Resim 7"/>
          <p:cNvPicPr>
            <a:picLocks noChangeAspect="1"/>
          </p:cNvPicPr>
          <p:nvPr/>
        </p:nvPicPr>
        <p:blipFill>
          <a:blip r:embed="rId2"/>
          <a:stretch>
            <a:fillRect/>
          </a:stretch>
        </p:blipFill>
        <p:spPr>
          <a:xfrm>
            <a:off x="325951" y="2246742"/>
            <a:ext cx="87750" cy="87750"/>
          </a:xfrm>
          <a:prstGeom prst="rect">
            <a:avLst/>
          </a:prstGeom>
        </p:spPr>
      </p:pic>
      <p:pic>
        <p:nvPicPr>
          <p:cNvPr id="9" name="Resim 8"/>
          <p:cNvPicPr>
            <a:picLocks noChangeAspect="1"/>
          </p:cNvPicPr>
          <p:nvPr/>
        </p:nvPicPr>
        <p:blipFill>
          <a:blip r:embed="rId2"/>
          <a:stretch>
            <a:fillRect/>
          </a:stretch>
        </p:blipFill>
        <p:spPr>
          <a:xfrm>
            <a:off x="325951" y="3873223"/>
            <a:ext cx="87750" cy="87750"/>
          </a:xfrm>
          <a:prstGeom prst="rect">
            <a:avLst/>
          </a:prstGeom>
        </p:spPr>
      </p:pic>
      <p:sp>
        <p:nvSpPr>
          <p:cNvPr id="12" name="Dikdörtgen 11"/>
          <p:cNvSpPr/>
          <p:nvPr/>
        </p:nvSpPr>
        <p:spPr>
          <a:xfrm>
            <a:off x="592057" y="667288"/>
            <a:ext cx="8182295" cy="707886"/>
          </a:xfrm>
          <a:prstGeom prst="rect">
            <a:avLst/>
          </a:prstGeom>
        </p:spPr>
        <p:txBody>
          <a:bodyPr wrap="square">
            <a:spAutoFit/>
          </a:bodyPr>
          <a:lstStyle/>
          <a:p>
            <a:r>
              <a:rPr lang="tr-TR" sz="4000" b="1" dirty="0">
                <a:solidFill>
                  <a:schemeClr val="bg1"/>
                </a:solidFill>
              </a:rPr>
              <a:t>SINAVIN DEĞERLENDİRİLMESİ</a:t>
            </a:r>
          </a:p>
        </p:txBody>
      </p:sp>
      <p:pic>
        <p:nvPicPr>
          <p:cNvPr id="2" name="Resim 1"/>
          <p:cNvPicPr>
            <a:picLocks noChangeAspect="1"/>
          </p:cNvPicPr>
          <p:nvPr/>
        </p:nvPicPr>
        <p:blipFill>
          <a:blip r:embed="rId3"/>
          <a:stretch>
            <a:fillRect/>
          </a:stretch>
        </p:blipFill>
        <p:spPr>
          <a:xfrm>
            <a:off x="2327718" y="1313619"/>
            <a:ext cx="4970172" cy="2663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788550" y="3949700"/>
            <a:ext cx="7985802" cy="307777"/>
          </a:xfrm>
          <a:prstGeom prst="rect">
            <a:avLst/>
          </a:prstGeom>
          <a:noFill/>
        </p:spPr>
        <p:txBody>
          <a:bodyPr wrap="square" rtlCol="0">
            <a:spAutoFit/>
          </a:bodyPr>
          <a:lstStyle/>
          <a:p>
            <a:pPr algn="ctr"/>
            <a:r>
              <a:rPr lang="tr-TR" sz="1400" b="1" dirty="0">
                <a:solidFill>
                  <a:schemeClr val="bg1"/>
                </a:solidFill>
                <a:latin typeface="Calibri" panose="020F0502020204030204" pitchFamily="34" charset="0"/>
                <a:cs typeface="Calibri" panose="020F0502020204030204" pitchFamily="34" charset="0"/>
              </a:rPr>
              <a:t>Sınavın değerlendirilmesinde 3 yanlış 1 doğruyu götürmektedir.</a:t>
            </a:r>
          </a:p>
        </p:txBody>
      </p:sp>
    </p:spTree>
    <p:extLst>
      <p:ext uri="{BB962C8B-B14F-4D97-AF65-F5344CB8AC3E}">
        <p14:creationId xmlns:p14="http://schemas.microsoft.com/office/powerpoint/2010/main" val="295014334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402228" y="654995"/>
            <a:ext cx="4609935" cy="415498"/>
          </a:xfrm>
          <a:prstGeom prst="rect">
            <a:avLst/>
          </a:prstGeom>
          <a:noFill/>
        </p:spPr>
        <p:txBody>
          <a:bodyPr wrap="square" rtlCol="0">
            <a:spAutoFit/>
          </a:bodyPr>
          <a:lstStyle/>
          <a:p>
            <a:pPr algn="ctr"/>
            <a:endParaRPr lang="tr-TR" sz="2100" b="1" dirty="0">
              <a:solidFill>
                <a:schemeClr val="bg1"/>
              </a:solidFill>
            </a:endParaRPr>
          </a:p>
        </p:txBody>
      </p:sp>
      <p:sp>
        <p:nvSpPr>
          <p:cNvPr id="6" name="Metin kutusu 5"/>
          <p:cNvSpPr txBox="1"/>
          <p:nvPr/>
        </p:nvSpPr>
        <p:spPr>
          <a:xfrm>
            <a:off x="670162" y="1990587"/>
            <a:ext cx="7427993" cy="1754326"/>
          </a:xfrm>
          <a:prstGeom prst="rect">
            <a:avLst/>
          </a:prstGeom>
          <a:noFill/>
        </p:spPr>
        <p:txBody>
          <a:bodyPr wrap="square" rtlCol="0">
            <a:spAutoFit/>
          </a:bodyPr>
          <a:lstStyle/>
          <a:p>
            <a:pPr marL="285750" indent="-285750">
              <a:buFont typeface="Arial" panose="020B0604020202020204" pitchFamily="34" charset="0"/>
              <a:buChar char="•"/>
            </a:pPr>
            <a:r>
              <a:rPr lang="tr-TR" dirty="0">
                <a:solidFill>
                  <a:schemeClr val="bg1"/>
                </a:solidFill>
                <a:latin typeface="Calibri" panose="020F0502020204030204" pitchFamily="34" charset="0"/>
                <a:cs typeface="Calibri" panose="020F0502020204030204" pitchFamily="34" charset="0"/>
              </a:rPr>
              <a:t>Kılavuzda belirtilen formüller ile her testin ağırlıklı standart puanı oluşturulacaktır. </a:t>
            </a:r>
          </a:p>
          <a:p>
            <a:pPr marL="285750" indent="-285750">
              <a:buFont typeface="Arial" panose="020B0604020202020204" pitchFamily="34" charset="0"/>
              <a:buChar char="•"/>
            </a:pPr>
            <a:r>
              <a:rPr lang="tr-TR" dirty="0">
                <a:solidFill>
                  <a:schemeClr val="bg1"/>
                </a:solidFill>
                <a:latin typeface="Calibri" panose="020F0502020204030204" pitchFamily="34" charset="0"/>
                <a:cs typeface="Calibri" panose="020F0502020204030204" pitchFamily="34" charset="0"/>
              </a:rPr>
              <a:t>Her test için oluşturulan ağırlıklı testler toplanarak toplam ağırlıklı standart puan hesaplanacaktır. </a:t>
            </a:r>
          </a:p>
          <a:p>
            <a:pPr marL="285750" indent="-285750">
              <a:buFont typeface="Arial" panose="020B0604020202020204" pitchFamily="34" charset="0"/>
              <a:buChar char="•"/>
            </a:pPr>
            <a:r>
              <a:rPr lang="tr-TR" dirty="0">
                <a:solidFill>
                  <a:schemeClr val="bg1"/>
                </a:solidFill>
                <a:latin typeface="Calibri" panose="020F0502020204030204" pitchFamily="34" charset="0"/>
                <a:cs typeface="Calibri" panose="020F0502020204030204" pitchFamily="34" charset="0"/>
              </a:rPr>
              <a:t>Daha sonra dönüşüm ile Merkezi Yerleştirme Puanı hesaplanacaktır.</a:t>
            </a:r>
          </a:p>
          <a:p>
            <a:pPr marL="285750" indent="-285750">
              <a:buFont typeface="Arial" panose="020B0604020202020204" pitchFamily="34" charset="0"/>
              <a:buChar char="•"/>
            </a:pPr>
            <a:r>
              <a:rPr lang="tr-TR" dirty="0">
                <a:solidFill>
                  <a:schemeClr val="bg1"/>
                </a:solidFill>
                <a:latin typeface="Calibri" panose="020F0502020204030204" pitchFamily="34" charset="0"/>
                <a:cs typeface="Calibri" panose="020F0502020204030204" pitchFamily="34" charset="0"/>
              </a:rPr>
              <a:t>Merkezi Yerleştirme Puanı 100 ile 500 Puan arasındadır.</a:t>
            </a:r>
          </a:p>
        </p:txBody>
      </p:sp>
      <p:pic>
        <p:nvPicPr>
          <p:cNvPr id="7" name="Resim 6"/>
          <p:cNvPicPr>
            <a:picLocks noChangeAspect="1"/>
          </p:cNvPicPr>
          <p:nvPr/>
        </p:nvPicPr>
        <p:blipFill>
          <a:blip r:embed="rId2"/>
          <a:stretch>
            <a:fillRect/>
          </a:stretch>
        </p:blipFill>
        <p:spPr>
          <a:xfrm>
            <a:off x="259276" y="1406844"/>
            <a:ext cx="87750" cy="87750"/>
          </a:xfrm>
          <a:prstGeom prst="rect">
            <a:avLst/>
          </a:prstGeom>
        </p:spPr>
      </p:pic>
      <p:pic>
        <p:nvPicPr>
          <p:cNvPr id="8" name="Resim 7"/>
          <p:cNvPicPr>
            <a:picLocks noChangeAspect="1"/>
          </p:cNvPicPr>
          <p:nvPr/>
        </p:nvPicPr>
        <p:blipFill>
          <a:blip r:embed="rId2"/>
          <a:stretch>
            <a:fillRect/>
          </a:stretch>
        </p:blipFill>
        <p:spPr>
          <a:xfrm>
            <a:off x="259276" y="2427717"/>
            <a:ext cx="87750" cy="87750"/>
          </a:xfrm>
          <a:prstGeom prst="rect">
            <a:avLst/>
          </a:prstGeom>
        </p:spPr>
      </p:pic>
      <p:pic>
        <p:nvPicPr>
          <p:cNvPr id="9" name="Resim 8"/>
          <p:cNvPicPr>
            <a:picLocks noChangeAspect="1"/>
          </p:cNvPicPr>
          <p:nvPr/>
        </p:nvPicPr>
        <p:blipFill>
          <a:blip r:embed="rId2"/>
          <a:stretch>
            <a:fillRect/>
          </a:stretch>
        </p:blipFill>
        <p:spPr>
          <a:xfrm>
            <a:off x="259276" y="4054198"/>
            <a:ext cx="87750" cy="87750"/>
          </a:xfrm>
          <a:prstGeom prst="rect">
            <a:avLst/>
          </a:prstGeom>
        </p:spPr>
      </p:pic>
      <p:sp>
        <p:nvSpPr>
          <p:cNvPr id="12" name="Dikdörtgen 11"/>
          <p:cNvSpPr/>
          <p:nvPr/>
        </p:nvSpPr>
        <p:spPr>
          <a:xfrm>
            <a:off x="525382" y="848263"/>
            <a:ext cx="8182295" cy="707886"/>
          </a:xfrm>
          <a:prstGeom prst="rect">
            <a:avLst/>
          </a:prstGeom>
        </p:spPr>
        <p:txBody>
          <a:bodyPr wrap="square">
            <a:spAutoFit/>
          </a:bodyPr>
          <a:lstStyle/>
          <a:p>
            <a:r>
              <a:rPr lang="tr-TR" sz="4000" b="1" dirty="0">
                <a:solidFill>
                  <a:schemeClr val="bg1"/>
                </a:solidFill>
              </a:rPr>
              <a:t>SINAVIN DEĞERLENDİRİLMESİ</a:t>
            </a:r>
          </a:p>
        </p:txBody>
      </p:sp>
    </p:spTree>
    <p:extLst>
      <p:ext uri="{BB962C8B-B14F-4D97-AF65-F5344CB8AC3E}">
        <p14:creationId xmlns:p14="http://schemas.microsoft.com/office/powerpoint/2010/main" val="13553032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rot="5400000">
            <a:off x="496524" y="1664610"/>
            <a:ext cx="2831195" cy="2943585"/>
          </a:xfrm>
          <a:prstGeom prst="rect">
            <a:avLst/>
          </a:prstGeom>
        </p:spPr>
      </p:pic>
      <p:sp>
        <p:nvSpPr>
          <p:cNvPr id="5" name="Metin kutusu 4"/>
          <p:cNvSpPr txBox="1"/>
          <p:nvPr/>
        </p:nvSpPr>
        <p:spPr>
          <a:xfrm>
            <a:off x="3575685" y="1628706"/>
            <a:ext cx="4941355" cy="646331"/>
          </a:xfrm>
          <a:prstGeom prst="rect">
            <a:avLst/>
          </a:prstGeom>
          <a:noFill/>
        </p:spPr>
        <p:txBody>
          <a:bodyPr wrap="square" rtlCol="0">
            <a:spAutoFit/>
          </a:bodyPr>
          <a:lstStyle/>
          <a:p>
            <a:r>
              <a:rPr lang="tr-TR" dirty="0">
                <a:solidFill>
                  <a:schemeClr val="bg1"/>
                </a:solidFill>
              </a:rPr>
              <a:t>Merkezi yerleştirme puanlarına okul başarı puanları </a:t>
            </a:r>
            <a:r>
              <a:rPr lang="tr-TR" b="1" u="sng" dirty="0">
                <a:solidFill>
                  <a:schemeClr val="bg1"/>
                </a:solidFill>
                <a:effectLst>
                  <a:outerShdw blurRad="38100" dist="38100" dir="2700000" algn="tl">
                    <a:srgbClr val="000000">
                      <a:alpha val="43137"/>
                    </a:srgbClr>
                  </a:outerShdw>
                </a:effectLst>
              </a:rPr>
              <a:t>dahil edilmeyecektir.</a:t>
            </a:r>
          </a:p>
        </p:txBody>
      </p:sp>
      <p:sp>
        <p:nvSpPr>
          <p:cNvPr id="6" name="Metin kutusu 5"/>
          <p:cNvSpPr txBox="1"/>
          <p:nvPr/>
        </p:nvSpPr>
        <p:spPr>
          <a:xfrm>
            <a:off x="3575685" y="2557463"/>
            <a:ext cx="5139054" cy="1200329"/>
          </a:xfrm>
          <a:prstGeom prst="rect">
            <a:avLst/>
          </a:prstGeom>
          <a:noFill/>
        </p:spPr>
        <p:txBody>
          <a:bodyPr wrap="square" rtlCol="0">
            <a:spAutoFit/>
          </a:bodyPr>
          <a:lstStyle/>
          <a:p>
            <a:r>
              <a:rPr lang="tr-TR" dirty="0">
                <a:solidFill>
                  <a:schemeClr val="bg1"/>
                </a:solidFill>
              </a:rPr>
              <a:t>Sınavda sorulan sorulardan hatalı olduğu tespit edilen sorular değerlendirme sonuçlarına dahil edilmeyecek olup, ne puan getirisi ne de puan götürüsü olacaktır.</a:t>
            </a:r>
            <a:endParaRPr lang="tr-TR" b="1" i="1" u="sng" dirty="0">
              <a:solidFill>
                <a:schemeClr val="bg1"/>
              </a:solidFill>
              <a:effectLst>
                <a:outerShdw blurRad="38100" dist="38100" dir="2700000" algn="tl">
                  <a:srgbClr val="000000">
                    <a:alpha val="43137"/>
                  </a:srgbClr>
                </a:outerShdw>
              </a:effectLst>
            </a:endParaRPr>
          </a:p>
        </p:txBody>
      </p:sp>
      <p:sp>
        <p:nvSpPr>
          <p:cNvPr id="11" name="Metin kutusu 10"/>
          <p:cNvSpPr txBox="1"/>
          <p:nvPr/>
        </p:nvSpPr>
        <p:spPr>
          <a:xfrm>
            <a:off x="440329" y="550539"/>
            <a:ext cx="8027396" cy="769441"/>
          </a:xfrm>
          <a:prstGeom prst="rect">
            <a:avLst/>
          </a:prstGeom>
          <a:noFill/>
        </p:spPr>
        <p:txBody>
          <a:bodyPr wrap="square" rtlCol="0">
            <a:spAutoFit/>
          </a:bodyPr>
          <a:lstStyle/>
          <a:p>
            <a:pPr algn="ctr"/>
            <a:r>
              <a:rPr lang="tr-TR" sz="4400" b="1" dirty="0">
                <a:solidFill>
                  <a:schemeClr val="bg1"/>
                </a:solidFill>
                <a:latin typeface="Microsoft YaHei Light" panose="020B0502040204020203" pitchFamily="34" charset="-122"/>
                <a:ea typeface="Microsoft YaHei Light" panose="020B0502040204020203" pitchFamily="34" charset="-122"/>
              </a:rPr>
              <a:t>SINAVIN DEĞERLENDİRİLMESİ</a:t>
            </a:r>
          </a:p>
        </p:txBody>
      </p:sp>
    </p:spTree>
    <p:extLst>
      <p:ext uri="{BB962C8B-B14F-4D97-AF65-F5344CB8AC3E}">
        <p14:creationId xmlns:p14="http://schemas.microsoft.com/office/powerpoint/2010/main" val="413335341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40428" y="588107"/>
            <a:ext cx="4323810" cy="3606476"/>
          </a:xfrm>
          <a:prstGeom prst="rect">
            <a:avLst/>
          </a:prstGeom>
        </p:spPr>
      </p:pic>
      <p:sp>
        <p:nvSpPr>
          <p:cNvPr id="3" name="Metin kutusu 2"/>
          <p:cNvSpPr txBox="1"/>
          <p:nvPr/>
        </p:nvSpPr>
        <p:spPr>
          <a:xfrm rot="18856885">
            <a:off x="800894" y="1119932"/>
            <a:ext cx="1945010" cy="507831"/>
          </a:xfrm>
          <a:prstGeom prst="rect">
            <a:avLst/>
          </a:prstGeom>
          <a:noFill/>
        </p:spPr>
        <p:txBody>
          <a:bodyPr wrap="square" rtlCol="0">
            <a:spAutoFit/>
          </a:bodyPr>
          <a:lstStyle/>
          <a:p>
            <a:pPr algn="ctr"/>
            <a:r>
              <a:rPr lang="tr-TR" sz="1350" b="1" dirty="0"/>
              <a:t>TÜRKÇE</a:t>
            </a:r>
          </a:p>
          <a:p>
            <a:pPr algn="ctr"/>
            <a:r>
              <a:rPr lang="tr-TR" sz="1350" b="1" dirty="0"/>
              <a:t>4</a:t>
            </a:r>
          </a:p>
        </p:txBody>
      </p:sp>
      <p:sp>
        <p:nvSpPr>
          <p:cNvPr id="4" name="Metin kutusu 3"/>
          <p:cNvSpPr txBox="1"/>
          <p:nvPr/>
        </p:nvSpPr>
        <p:spPr>
          <a:xfrm rot="2417703">
            <a:off x="2795947" y="1039393"/>
            <a:ext cx="1945010" cy="715581"/>
          </a:xfrm>
          <a:prstGeom prst="rect">
            <a:avLst/>
          </a:prstGeom>
          <a:noFill/>
        </p:spPr>
        <p:txBody>
          <a:bodyPr wrap="square" rtlCol="0">
            <a:spAutoFit/>
          </a:bodyPr>
          <a:lstStyle/>
          <a:p>
            <a:pPr algn="ctr"/>
            <a:r>
              <a:rPr lang="tr-TR" sz="1350" b="1" dirty="0"/>
              <a:t>FEN </a:t>
            </a:r>
          </a:p>
          <a:p>
            <a:pPr algn="ctr"/>
            <a:r>
              <a:rPr lang="tr-TR" sz="1350" b="1" dirty="0"/>
              <a:t>BİLGİSİ</a:t>
            </a:r>
          </a:p>
          <a:p>
            <a:pPr algn="ctr"/>
            <a:r>
              <a:rPr lang="tr-TR" sz="1350" b="1" dirty="0"/>
              <a:t>4</a:t>
            </a:r>
          </a:p>
        </p:txBody>
      </p:sp>
      <p:sp>
        <p:nvSpPr>
          <p:cNvPr id="5" name="Metin kutusu 4"/>
          <p:cNvSpPr txBox="1"/>
          <p:nvPr/>
        </p:nvSpPr>
        <p:spPr>
          <a:xfrm rot="5400000">
            <a:off x="3195919" y="2125431"/>
            <a:ext cx="1945010" cy="507831"/>
          </a:xfrm>
          <a:prstGeom prst="rect">
            <a:avLst/>
          </a:prstGeom>
          <a:noFill/>
        </p:spPr>
        <p:txBody>
          <a:bodyPr wrap="square" rtlCol="0">
            <a:spAutoFit/>
          </a:bodyPr>
          <a:lstStyle/>
          <a:p>
            <a:pPr algn="ctr"/>
            <a:r>
              <a:rPr lang="tr-TR" sz="1350" b="1" dirty="0"/>
              <a:t>MATEMATİK</a:t>
            </a:r>
          </a:p>
          <a:p>
            <a:pPr algn="ctr"/>
            <a:r>
              <a:rPr lang="tr-TR" sz="1350" b="1" dirty="0"/>
              <a:t>4</a:t>
            </a:r>
          </a:p>
        </p:txBody>
      </p:sp>
      <p:sp>
        <p:nvSpPr>
          <p:cNvPr id="6" name="Metin kutusu 5"/>
          <p:cNvSpPr txBox="1"/>
          <p:nvPr/>
        </p:nvSpPr>
        <p:spPr>
          <a:xfrm rot="8060929">
            <a:off x="2769889" y="2983930"/>
            <a:ext cx="1945007" cy="715581"/>
          </a:xfrm>
          <a:prstGeom prst="rect">
            <a:avLst/>
          </a:prstGeom>
          <a:noFill/>
        </p:spPr>
        <p:txBody>
          <a:bodyPr wrap="square" rtlCol="0">
            <a:spAutoFit/>
          </a:bodyPr>
          <a:lstStyle/>
          <a:p>
            <a:pPr algn="ctr"/>
            <a:r>
              <a:rPr lang="tr-TR" sz="1350" b="1" dirty="0"/>
              <a:t>DİN</a:t>
            </a:r>
          </a:p>
          <a:p>
            <a:pPr algn="ctr"/>
            <a:r>
              <a:rPr lang="tr-TR" sz="1350" b="1" dirty="0"/>
              <a:t> KÜLTÜRÜ</a:t>
            </a:r>
          </a:p>
          <a:p>
            <a:pPr algn="ctr"/>
            <a:r>
              <a:rPr lang="tr-TR" sz="1350" b="1" dirty="0"/>
              <a:t>1</a:t>
            </a:r>
          </a:p>
        </p:txBody>
      </p:sp>
      <p:sp>
        <p:nvSpPr>
          <p:cNvPr id="7" name="Metin kutusu 6"/>
          <p:cNvSpPr txBox="1"/>
          <p:nvPr/>
        </p:nvSpPr>
        <p:spPr>
          <a:xfrm rot="13585203">
            <a:off x="827214" y="3040697"/>
            <a:ext cx="1945010" cy="715581"/>
          </a:xfrm>
          <a:prstGeom prst="rect">
            <a:avLst/>
          </a:prstGeom>
          <a:noFill/>
        </p:spPr>
        <p:txBody>
          <a:bodyPr wrap="square" rtlCol="0">
            <a:spAutoFit/>
          </a:bodyPr>
          <a:lstStyle/>
          <a:p>
            <a:pPr algn="ctr"/>
            <a:r>
              <a:rPr lang="tr-TR" sz="1350" b="1" dirty="0"/>
              <a:t>YABANCI</a:t>
            </a:r>
          </a:p>
          <a:p>
            <a:pPr algn="ctr"/>
            <a:r>
              <a:rPr lang="tr-TR" sz="1350" b="1" dirty="0"/>
              <a:t> DİL</a:t>
            </a:r>
          </a:p>
          <a:p>
            <a:pPr algn="ctr"/>
            <a:r>
              <a:rPr lang="tr-TR" sz="1350" b="1" dirty="0"/>
              <a:t>1</a:t>
            </a:r>
          </a:p>
        </p:txBody>
      </p:sp>
      <p:sp>
        <p:nvSpPr>
          <p:cNvPr id="8" name="Metin kutusu 7"/>
          <p:cNvSpPr txBox="1"/>
          <p:nvPr/>
        </p:nvSpPr>
        <p:spPr>
          <a:xfrm rot="16200000">
            <a:off x="367189" y="1992579"/>
            <a:ext cx="1945010" cy="715581"/>
          </a:xfrm>
          <a:prstGeom prst="rect">
            <a:avLst/>
          </a:prstGeom>
          <a:noFill/>
        </p:spPr>
        <p:txBody>
          <a:bodyPr wrap="square" rtlCol="0">
            <a:spAutoFit/>
          </a:bodyPr>
          <a:lstStyle/>
          <a:p>
            <a:pPr algn="ctr"/>
            <a:r>
              <a:rPr lang="tr-TR" sz="1350" b="1" dirty="0"/>
              <a:t>İNKILAP </a:t>
            </a:r>
          </a:p>
          <a:p>
            <a:pPr algn="ctr"/>
            <a:r>
              <a:rPr lang="tr-TR" sz="1350" b="1" dirty="0"/>
              <a:t>TARİHİ</a:t>
            </a:r>
          </a:p>
          <a:p>
            <a:pPr algn="ctr"/>
            <a:r>
              <a:rPr lang="tr-TR" sz="1350" b="1" dirty="0"/>
              <a:t>1</a:t>
            </a:r>
          </a:p>
        </p:txBody>
      </p:sp>
      <p:sp>
        <p:nvSpPr>
          <p:cNvPr id="9" name="Metin kutusu 8"/>
          <p:cNvSpPr txBox="1"/>
          <p:nvPr/>
        </p:nvSpPr>
        <p:spPr>
          <a:xfrm>
            <a:off x="1977721" y="2059992"/>
            <a:ext cx="1673363" cy="646331"/>
          </a:xfrm>
          <a:prstGeom prst="rect">
            <a:avLst/>
          </a:prstGeom>
          <a:noFill/>
        </p:spPr>
        <p:txBody>
          <a:bodyPr wrap="square" rtlCol="0">
            <a:spAutoFit/>
          </a:bodyPr>
          <a:lstStyle/>
          <a:p>
            <a:pPr algn="ctr"/>
            <a:r>
              <a:rPr lang="tr-TR" sz="1200" b="1" dirty="0"/>
              <a:t>AĞIRLIK</a:t>
            </a:r>
          </a:p>
          <a:p>
            <a:pPr algn="ctr"/>
            <a:r>
              <a:rPr lang="tr-TR" sz="1200" b="1" dirty="0"/>
              <a:t>KAT</a:t>
            </a:r>
          </a:p>
          <a:p>
            <a:pPr algn="ctr"/>
            <a:r>
              <a:rPr lang="tr-TR" sz="1200" b="1" dirty="0"/>
              <a:t>SAYILARI</a:t>
            </a:r>
          </a:p>
        </p:txBody>
      </p:sp>
      <p:grpSp>
        <p:nvGrpSpPr>
          <p:cNvPr id="11" name="Group 4"/>
          <p:cNvGrpSpPr>
            <a:grpSpLocks noChangeAspect="1"/>
          </p:cNvGrpSpPr>
          <p:nvPr/>
        </p:nvGrpSpPr>
        <p:grpSpPr bwMode="auto">
          <a:xfrm rot="5400000">
            <a:off x="6793368" y="522382"/>
            <a:ext cx="345281" cy="1357650"/>
            <a:chOff x="2264" y="45"/>
            <a:chExt cx="290" cy="832"/>
          </a:xfrm>
        </p:grpSpPr>
        <p:sp>
          <p:nvSpPr>
            <p:cNvPr id="12" name="AutoShape 3"/>
            <p:cNvSpPr>
              <a:spLocks noChangeAspect="1" noChangeArrowheads="1" noTextEdit="1"/>
            </p:cNvSpPr>
            <p:nvPr/>
          </p:nvSpPr>
          <p:spPr bwMode="auto">
            <a:xfrm>
              <a:off x="2293" y="45"/>
              <a:ext cx="261"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tr-TR" sz="2100"/>
            </a:p>
          </p:txBody>
        </p:sp>
        <p:sp>
          <p:nvSpPr>
            <p:cNvPr id="13" name="Freeform 5"/>
            <p:cNvSpPr>
              <a:spLocks/>
            </p:cNvSpPr>
            <p:nvPr/>
          </p:nvSpPr>
          <p:spPr bwMode="auto">
            <a:xfrm>
              <a:off x="2281" y="45"/>
              <a:ext cx="257" cy="832"/>
            </a:xfrm>
            <a:custGeom>
              <a:avLst/>
              <a:gdLst>
                <a:gd name="T0" fmla="*/ 0 w 118"/>
                <a:gd name="T1" fmla="*/ 0 h 389"/>
                <a:gd name="T2" fmla="*/ 0 w 118"/>
                <a:gd name="T3" fmla="*/ 374 h 389"/>
                <a:gd name="T4" fmla="*/ 15 w 118"/>
                <a:gd name="T5" fmla="*/ 389 h 389"/>
                <a:gd name="T6" fmla="*/ 103 w 118"/>
                <a:gd name="T7" fmla="*/ 389 h 389"/>
                <a:gd name="T8" fmla="*/ 118 w 118"/>
                <a:gd name="T9" fmla="*/ 374 h 389"/>
                <a:gd name="T10" fmla="*/ 118 w 118"/>
                <a:gd name="T11" fmla="*/ 0 h 389"/>
                <a:gd name="T12" fmla="*/ 0 w 118"/>
                <a:gd name="T13" fmla="*/ 0 h 389"/>
              </a:gdLst>
              <a:ahLst/>
              <a:cxnLst>
                <a:cxn ang="0">
                  <a:pos x="T0" y="T1"/>
                </a:cxn>
                <a:cxn ang="0">
                  <a:pos x="T2" y="T3"/>
                </a:cxn>
                <a:cxn ang="0">
                  <a:pos x="T4" y="T5"/>
                </a:cxn>
                <a:cxn ang="0">
                  <a:pos x="T6" y="T7"/>
                </a:cxn>
                <a:cxn ang="0">
                  <a:pos x="T8" y="T9"/>
                </a:cxn>
                <a:cxn ang="0">
                  <a:pos x="T10" y="T11"/>
                </a:cxn>
                <a:cxn ang="0">
                  <a:pos x="T12" y="T13"/>
                </a:cxn>
              </a:cxnLst>
              <a:rect l="0" t="0" r="r" b="b"/>
              <a:pathLst>
                <a:path w="118" h="389">
                  <a:moveTo>
                    <a:pt x="0" y="0"/>
                  </a:moveTo>
                  <a:cubicBezTo>
                    <a:pt x="0" y="374"/>
                    <a:pt x="0" y="374"/>
                    <a:pt x="0" y="374"/>
                  </a:cubicBezTo>
                  <a:cubicBezTo>
                    <a:pt x="0" y="374"/>
                    <a:pt x="0" y="389"/>
                    <a:pt x="15" y="389"/>
                  </a:cubicBezTo>
                  <a:cubicBezTo>
                    <a:pt x="103" y="389"/>
                    <a:pt x="103" y="389"/>
                    <a:pt x="103" y="389"/>
                  </a:cubicBezTo>
                  <a:cubicBezTo>
                    <a:pt x="103" y="389"/>
                    <a:pt x="118" y="389"/>
                    <a:pt x="118" y="374"/>
                  </a:cubicBezTo>
                  <a:cubicBezTo>
                    <a:pt x="118" y="0"/>
                    <a:pt x="118" y="0"/>
                    <a:pt x="118" y="0"/>
                  </a:cubicBezTo>
                  <a:cubicBezTo>
                    <a:pt x="0" y="0"/>
                    <a:pt x="0" y="0"/>
                    <a:pt x="0" y="0"/>
                  </a:cubicBez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tr-TR" sz="2100"/>
            </a:p>
          </p:txBody>
        </p:sp>
        <p:sp>
          <p:nvSpPr>
            <p:cNvPr id="14" name="Rectangle 6"/>
            <p:cNvSpPr>
              <a:spLocks noChangeArrowheads="1"/>
            </p:cNvSpPr>
            <p:nvPr/>
          </p:nvSpPr>
          <p:spPr bwMode="auto">
            <a:xfrm rot="16200000">
              <a:off x="2416" y="589"/>
              <a:ext cx="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tr-TR" altLang="tr-TR" sz="2100" dirty="0"/>
            </a:p>
          </p:txBody>
        </p:sp>
        <p:sp>
          <p:nvSpPr>
            <p:cNvPr id="15" name="Rectangle 7"/>
            <p:cNvSpPr>
              <a:spLocks noChangeArrowheads="1"/>
            </p:cNvSpPr>
            <p:nvPr/>
          </p:nvSpPr>
          <p:spPr bwMode="auto">
            <a:xfrm rot="16200000">
              <a:off x="2024" y="285"/>
              <a:ext cx="75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tr-TR" altLang="tr-TR" sz="2100" b="1" dirty="0">
                  <a:solidFill>
                    <a:srgbClr val="000000"/>
                  </a:solidFill>
                  <a:latin typeface="Myriad Pro" charset="0"/>
                </a:rPr>
                <a:t>LGS 2023</a:t>
              </a:r>
              <a:endParaRPr lang="tr-TR" altLang="tr-TR" sz="2100" dirty="0"/>
            </a:p>
          </p:txBody>
        </p:sp>
      </p:grpSp>
      <p:sp>
        <p:nvSpPr>
          <p:cNvPr id="10" name="Dikdörtgen 9"/>
          <p:cNvSpPr/>
          <p:nvPr/>
        </p:nvSpPr>
        <p:spPr>
          <a:xfrm>
            <a:off x="5637265" y="1602254"/>
            <a:ext cx="3168175" cy="1938992"/>
          </a:xfrm>
          <a:prstGeom prst="rect">
            <a:avLst/>
          </a:prstGeom>
          <a:noFill/>
        </p:spPr>
        <p:txBody>
          <a:bodyPr wrap="none" lIns="68580" tIns="34290" rIns="68580" bIns="34290">
            <a:spAutoFit/>
          </a:bodyPr>
          <a:lstStyle/>
          <a:p>
            <a:pPr algn="ctr"/>
            <a:r>
              <a:rPr lang="tr-TR"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TESTLERİN </a:t>
            </a:r>
          </a:p>
          <a:p>
            <a:pPr algn="ctr"/>
            <a:r>
              <a:rPr lang="tr-TR"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KAT </a:t>
            </a:r>
          </a:p>
          <a:p>
            <a:pPr algn="ctr"/>
            <a:r>
              <a:rPr lang="tr-TR"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SAYILARI</a:t>
            </a:r>
          </a:p>
        </p:txBody>
      </p:sp>
    </p:spTree>
    <p:extLst>
      <p:ext uri="{BB962C8B-B14F-4D97-AF65-F5344CB8AC3E}">
        <p14:creationId xmlns:p14="http://schemas.microsoft.com/office/powerpoint/2010/main" val="92513041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croll: Vertical 5">
            <a:extLst>
              <a:ext uri="{FF2B5EF4-FFF2-40B4-BE49-F238E27FC236}">
                <a16:creationId xmlns:a16="http://schemas.microsoft.com/office/drawing/2014/main" id="{F6DCFEC6-3604-4849-82B7-6840E904D5D1}"/>
              </a:ext>
            </a:extLst>
          </p:cNvPr>
          <p:cNvSpPr/>
          <p:nvPr/>
        </p:nvSpPr>
        <p:spPr>
          <a:xfrm>
            <a:off x="3530727" y="1801939"/>
            <a:ext cx="1927099" cy="2084833"/>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Microsoft YaHei Light" panose="020B0502040204020203" pitchFamily="34" charset="-122"/>
                <a:ea typeface="Microsoft YaHei Light" panose="020B0502040204020203" pitchFamily="34" charset="-122"/>
              </a:rPr>
              <a:t>2</a:t>
            </a:r>
            <a:r>
              <a:rPr lang="tr-TR" sz="2100" b="1" dirty="0">
                <a:solidFill>
                  <a:schemeClr val="bg1"/>
                </a:solidFill>
                <a:latin typeface="Microsoft YaHei Light" panose="020B0502040204020203" pitchFamily="34" charset="-122"/>
                <a:ea typeface="Microsoft YaHei Light" panose="020B0502040204020203" pitchFamily="34" charset="-122"/>
              </a:rPr>
              <a:t>.</a:t>
            </a:r>
            <a:r>
              <a:rPr lang="en-US" sz="2100" b="1" dirty="0">
                <a:solidFill>
                  <a:schemeClr val="bg1"/>
                </a:solidFill>
                <a:latin typeface="Microsoft YaHei Light" panose="020B0502040204020203" pitchFamily="34" charset="-122"/>
                <a:ea typeface="Microsoft YaHei Light" panose="020B0502040204020203" pitchFamily="34" charset="-122"/>
              </a:rPr>
              <a:t> </a:t>
            </a:r>
          </a:p>
          <a:p>
            <a:pPr algn="ctr"/>
            <a:r>
              <a:rPr lang="en-US" sz="2100" b="1" dirty="0">
                <a:solidFill>
                  <a:schemeClr val="bg1"/>
                </a:solidFill>
                <a:latin typeface="Microsoft YaHei Light" panose="020B0502040204020203" pitchFamily="34" charset="-122"/>
                <a:ea typeface="Microsoft YaHei Light" panose="020B0502040204020203" pitchFamily="34" charset="-122"/>
              </a:rPr>
              <a:t>SOSYAL BİLİMLER LİSELERİ</a:t>
            </a:r>
          </a:p>
        </p:txBody>
      </p:sp>
      <p:sp>
        <p:nvSpPr>
          <p:cNvPr id="8" name="Scroll: Vertical 7">
            <a:extLst>
              <a:ext uri="{FF2B5EF4-FFF2-40B4-BE49-F238E27FC236}">
                <a16:creationId xmlns:a16="http://schemas.microsoft.com/office/drawing/2014/main" id="{DC25778C-318A-476F-8417-41DA6A9EAE92}"/>
              </a:ext>
            </a:extLst>
          </p:cNvPr>
          <p:cNvSpPr/>
          <p:nvPr/>
        </p:nvSpPr>
        <p:spPr>
          <a:xfrm>
            <a:off x="1178432" y="1801939"/>
            <a:ext cx="1858519" cy="2139698"/>
          </a:xfrm>
          <a:prstGeom prst="verticalScroll">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100" b="1" dirty="0">
                <a:solidFill>
                  <a:schemeClr val="bg1"/>
                </a:solidFill>
                <a:latin typeface="Microsoft YaHei Light" panose="020B0502040204020203" pitchFamily="34" charset="-122"/>
                <a:ea typeface="Microsoft YaHei Light" panose="020B0502040204020203" pitchFamily="34" charset="-122"/>
              </a:rPr>
              <a:t>1</a:t>
            </a:r>
            <a:r>
              <a:rPr lang="tr-TR" sz="2100" b="1" dirty="0">
                <a:solidFill>
                  <a:schemeClr val="bg1"/>
                </a:solidFill>
                <a:latin typeface="Microsoft YaHei Light" panose="020B0502040204020203" pitchFamily="34" charset="-122"/>
                <a:ea typeface="Microsoft YaHei Light" panose="020B0502040204020203" pitchFamily="34" charset="-122"/>
              </a:rPr>
              <a:t>.</a:t>
            </a:r>
            <a:endParaRPr lang="en-US" sz="2100" b="1" dirty="0">
              <a:solidFill>
                <a:schemeClr val="bg1"/>
              </a:solidFill>
              <a:latin typeface="Microsoft YaHei Light" panose="020B0502040204020203" pitchFamily="34" charset="-122"/>
              <a:ea typeface="Microsoft YaHei Light" panose="020B0502040204020203" pitchFamily="34" charset="-122"/>
            </a:endParaRPr>
          </a:p>
          <a:p>
            <a:pPr algn="ctr"/>
            <a:r>
              <a:rPr lang="en-US" sz="2100" b="1" dirty="0">
                <a:solidFill>
                  <a:schemeClr val="bg1"/>
                </a:solidFill>
                <a:latin typeface="Microsoft YaHei Light" panose="020B0502040204020203" pitchFamily="34" charset="-122"/>
                <a:ea typeface="Microsoft YaHei Light" panose="020B0502040204020203" pitchFamily="34" charset="-122"/>
              </a:rPr>
              <a:t> FEN LİSELERİ</a:t>
            </a:r>
          </a:p>
        </p:txBody>
      </p:sp>
      <p:sp>
        <p:nvSpPr>
          <p:cNvPr id="9" name="Scroll: Vertical 8">
            <a:extLst>
              <a:ext uri="{FF2B5EF4-FFF2-40B4-BE49-F238E27FC236}">
                <a16:creationId xmlns:a16="http://schemas.microsoft.com/office/drawing/2014/main" id="{5E5F8B8C-0171-4139-BE31-9205F9389863}"/>
              </a:ext>
            </a:extLst>
          </p:cNvPr>
          <p:cNvSpPr/>
          <p:nvPr/>
        </p:nvSpPr>
        <p:spPr>
          <a:xfrm>
            <a:off x="6036564" y="1767838"/>
            <a:ext cx="1954911" cy="2139698"/>
          </a:xfrm>
          <a:prstGeom prst="vertic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00" b="1" dirty="0">
                <a:solidFill>
                  <a:schemeClr val="bg1"/>
                </a:solidFill>
                <a:latin typeface="Microsoft YaHei Light" panose="020B0502040204020203" pitchFamily="34" charset="-122"/>
                <a:ea typeface="Microsoft YaHei Light" panose="020B0502040204020203" pitchFamily="34" charset="-122"/>
              </a:rPr>
              <a:t>3</a:t>
            </a:r>
            <a:r>
              <a:rPr lang="tr-TR" sz="2100" b="1" dirty="0">
                <a:solidFill>
                  <a:schemeClr val="bg1"/>
                </a:solidFill>
                <a:latin typeface="Microsoft YaHei Light" panose="020B0502040204020203" pitchFamily="34" charset="-122"/>
                <a:ea typeface="Microsoft YaHei Light" panose="020B0502040204020203" pitchFamily="34" charset="-122"/>
              </a:rPr>
              <a:t>.</a:t>
            </a:r>
            <a:endParaRPr lang="en-US" sz="2100" b="1" dirty="0">
              <a:solidFill>
                <a:schemeClr val="bg1"/>
              </a:solidFill>
              <a:latin typeface="Microsoft YaHei Light" panose="020B0502040204020203" pitchFamily="34" charset="-122"/>
              <a:ea typeface="Microsoft YaHei Light" panose="020B0502040204020203" pitchFamily="34" charset="-122"/>
            </a:endParaRPr>
          </a:p>
          <a:p>
            <a:pPr algn="ctr"/>
            <a:r>
              <a:rPr lang="en-US" sz="2100" b="1" dirty="0">
                <a:solidFill>
                  <a:schemeClr val="bg1"/>
                </a:solidFill>
                <a:latin typeface="Microsoft YaHei Light" panose="020B0502040204020203" pitchFamily="34" charset="-122"/>
                <a:ea typeface="Microsoft YaHei Light" panose="020B0502040204020203" pitchFamily="34" charset="-122"/>
              </a:rPr>
              <a:t> PROJE OKULLARI</a:t>
            </a:r>
          </a:p>
        </p:txBody>
      </p:sp>
      <p:sp>
        <p:nvSpPr>
          <p:cNvPr id="2" name="Dikdörtgen 1"/>
          <p:cNvSpPr/>
          <p:nvPr/>
        </p:nvSpPr>
        <p:spPr>
          <a:xfrm>
            <a:off x="523875" y="860790"/>
            <a:ext cx="8096249" cy="477054"/>
          </a:xfrm>
          <a:prstGeom prst="rect">
            <a:avLst/>
          </a:prstGeom>
        </p:spPr>
        <p:txBody>
          <a:bodyPr wrap="square">
            <a:spAutoFit/>
          </a:bodyPr>
          <a:lstStyle/>
          <a:p>
            <a:pPr algn="ctr"/>
            <a:r>
              <a:rPr lang="tr-TR" sz="2500" dirty="0">
                <a:solidFill>
                  <a:schemeClr val="bg1"/>
                </a:solidFill>
                <a:latin typeface="Microsoft YaHei Light" panose="020B0502040204020203" pitchFamily="34" charset="-122"/>
                <a:ea typeface="Microsoft YaHei Light" panose="020B0502040204020203" pitchFamily="34" charset="-122"/>
              </a:rPr>
              <a:t>SINAVLA ÖĞRENCİ ALAN LİSELER HANGİLERİDİR?</a:t>
            </a:r>
            <a:endParaRPr lang="vi-VN" sz="2500" dirty="0">
              <a:solidFill>
                <a:schemeClr val="bg1"/>
              </a:solidFill>
              <a:ea typeface="Microsoft YaHei Light" panose="020B0502040204020203" pitchFamily="34" charset="-122"/>
            </a:endParaRPr>
          </a:p>
        </p:txBody>
      </p:sp>
    </p:spTree>
    <p:extLst>
      <p:ext uri="{BB962C8B-B14F-4D97-AF65-F5344CB8AC3E}">
        <p14:creationId xmlns:p14="http://schemas.microsoft.com/office/powerpoint/2010/main" val="383611289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59D2F7E-EFE3-498B-80A0-57F0A3B3617A}"/>
              </a:ext>
            </a:extLst>
          </p:cNvPr>
          <p:cNvGraphicFramePr>
            <a:graphicFrameLocks noGrp="1"/>
          </p:cNvGraphicFramePr>
          <p:nvPr>
            <p:ph idx="1"/>
            <p:extLst>
              <p:ext uri="{D42A27DB-BD31-4B8C-83A1-F6EECF244321}">
                <p14:modId xmlns:p14="http://schemas.microsoft.com/office/powerpoint/2010/main" val="310067836"/>
              </p:ext>
            </p:extLst>
          </p:nvPr>
        </p:nvGraphicFramePr>
        <p:xfrm>
          <a:off x="625357" y="1550940"/>
          <a:ext cx="7896462" cy="2107991"/>
        </p:xfrm>
        <a:graphic>
          <a:graphicData uri="http://schemas.openxmlformats.org/drawingml/2006/table">
            <a:tbl>
              <a:tblPr firstRow="1" bandRow="1">
                <a:tableStyleId>{7DF18680-E054-41AD-8BC1-D1AEF772440D}</a:tableStyleId>
              </a:tblPr>
              <a:tblGrid>
                <a:gridCol w="3708485">
                  <a:extLst>
                    <a:ext uri="{9D8B030D-6E8A-4147-A177-3AD203B41FA5}">
                      <a16:colId xmlns:a16="http://schemas.microsoft.com/office/drawing/2014/main" val="1344684653"/>
                    </a:ext>
                  </a:extLst>
                </a:gridCol>
                <a:gridCol w="4187977">
                  <a:extLst>
                    <a:ext uri="{9D8B030D-6E8A-4147-A177-3AD203B41FA5}">
                      <a16:colId xmlns:a16="http://schemas.microsoft.com/office/drawing/2014/main" val="3901646752"/>
                    </a:ext>
                  </a:extLst>
                </a:gridCol>
              </a:tblGrid>
              <a:tr h="633884">
                <a:tc>
                  <a:txBody>
                    <a:bodyPr/>
                    <a:lstStyle/>
                    <a:p>
                      <a:pPr algn="ctr"/>
                      <a:r>
                        <a:rPr lang="en-US" sz="2400" dirty="0"/>
                        <a:t>ÜST DÜZEY LİSELER</a:t>
                      </a:r>
                    </a:p>
                  </a:txBody>
                  <a:tcPr marL="58798" marR="58798" marT="34290" marB="34290"/>
                </a:tc>
                <a:tc>
                  <a:txBody>
                    <a:bodyPr/>
                    <a:lstStyle/>
                    <a:p>
                      <a:pPr algn="ctr"/>
                      <a:r>
                        <a:rPr lang="en-US" sz="2400" dirty="0"/>
                        <a:t>DİĞER LİSELER</a:t>
                      </a:r>
                    </a:p>
                  </a:txBody>
                  <a:tcPr marL="58798" marR="58798" marT="34290" marB="34290">
                    <a:solidFill>
                      <a:srgbClr val="0070C0"/>
                    </a:solidFill>
                  </a:tcPr>
                </a:tc>
                <a:extLst>
                  <a:ext uri="{0D108BD9-81ED-4DB2-BD59-A6C34878D82A}">
                    <a16:rowId xmlns:a16="http://schemas.microsoft.com/office/drawing/2014/main" val="124730657"/>
                  </a:ext>
                </a:extLst>
              </a:tr>
              <a:tr h="1474107">
                <a:tc>
                  <a:txBody>
                    <a:bodyPr/>
                    <a:lstStyle/>
                    <a:p>
                      <a:pPr algn="ctr"/>
                      <a:r>
                        <a:rPr lang="en-US" sz="2400" dirty="0"/>
                        <a:t>MERKEZİ SINAVLA YERLEŞTİRME</a:t>
                      </a:r>
                    </a:p>
                  </a:txBody>
                  <a:tcPr marL="58798" marR="58798" marT="34290" marB="34290"/>
                </a:tc>
                <a:tc>
                  <a:txBody>
                    <a:bodyPr/>
                    <a:lstStyle/>
                    <a:p>
                      <a:pPr algn="ctr"/>
                      <a:r>
                        <a:rPr lang="en-US" sz="2400" dirty="0"/>
                        <a:t>ADRESE DAYALI YERLEŞTİRME SİSTEMİ</a:t>
                      </a:r>
                    </a:p>
                  </a:txBody>
                  <a:tcPr marL="58798" marR="58798" marT="34290" marB="34290">
                    <a:solidFill>
                      <a:schemeClr val="accent3">
                        <a:lumMod val="40000"/>
                        <a:lumOff val="60000"/>
                      </a:schemeClr>
                    </a:solidFill>
                  </a:tcPr>
                </a:tc>
                <a:extLst>
                  <a:ext uri="{0D108BD9-81ED-4DB2-BD59-A6C34878D82A}">
                    <a16:rowId xmlns:a16="http://schemas.microsoft.com/office/drawing/2014/main" val="615509184"/>
                  </a:ext>
                </a:extLst>
              </a:tr>
            </a:tbl>
          </a:graphicData>
        </a:graphic>
      </p:graphicFrame>
      <p:pic>
        <p:nvPicPr>
          <p:cNvPr id="6" name="Graphic 5" descr="Bullseye">
            <a:extLst>
              <a:ext uri="{FF2B5EF4-FFF2-40B4-BE49-F238E27FC236}">
                <a16:creationId xmlns:a16="http://schemas.microsoft.com/office/drawing/2014/main" id="{F7F92135-1A7D-42B1-903E-D582BC4885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9694" y="2973131"/>
            <a:ext cx="685800" cy="685800"/>
          </a:xfrm>
          <a:prstGeom prst="rect">
            <a:avLst/>
          </a:prstGeom>
        </p:spPr>
      </p:pic>
      <p:pic>
        <p:nvPicPr>
          <p:cNvPr id="8" name="Graphic 7" descr="House">
            <a:extLst>
              <a:ext uri="{FF2B5EF4-FFF2-40B4-BE49-F238E27FC236}">
                <a16:creationId xmlns:a16="http://schemas.microsoft.com/office/drawing/2014/main" id="{99AD26DF-6A43-40A6-8BC4-3EE9F60A25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2647" y="2881313"/>
            <a:ext cx="685800" cy="685800"/>
          </a:xfrm>
          <a:prstGeom prst="rect">
            <a:avLst/>
          </a:prstGeom>
        </p:spPr>
      </p:pic>
      <p:sp>
        <p:nvSpPr>
          <p:cNvPr id="2" name="Dikdörtgen 1"/>
          <p:cNvSpPr/>
          <p:nvPr/>
        </p:nvSpPr>
        <p:spPr>
          <a:xfrm>
            <a:off x="511058" y="880309"/>
            <a:ext cx="8109822" cy="615553"/>
          </a:xfrm>
          <a:prstGeom prst="rect">
            <a:avLst/>
          </a:prstGeom>
        </p:spPr>
        <p:txBody>
          <a:bodyPr wrap="square">
            <a:spAutoFit/>
          </a:bodyPr>
          <a:lstStyle/>
          <a:p>
            <a:pPr algn="ctr"/>
            <a:r>
              <a:rPr lang="tr-TR" sz="3400" dirty="0">
                <a:solidFill>
                  <a:schemeClr val="bg1"/>
                </a:solidFill>
                <a:latin typeface="Trebuchet MS" panose="020B0603020202020204" pitchFamily="34" charset="0"/>
              </a:rPr>
              <a:t>LİSELERE YERLEŞTİRME NASIL YAPILACAK?</a:t>
            </a:r>
            <a:endParaRPr lang="tr-TR" sz="3400" dirty="0"/>
          </a:p>
        </p:txBody>
      </p:sp>
    </p:spTree>
    <p:extLst>
      <p:ext uri="{BB962C8B-B14F-4D97-AF65-F5344CB8AC3E}">
        <p14:creationId xmlns:p14="http://schemas.microsoft.com/office/powerpoint/2010/main" val="114941759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873" y="794107"/>
            <a:ext cx="2481940" cy="3482261"/>
          </a:xfrm>
        </p:spPr>
      </p:pic>
      <p:sp>
        <p:nvSpPr>
          <p:cNvPr id="5" name="Dikdörtgen 4"/>
          <p:cNvSpPr/>
          <p:nvPr/>
        </p:nvSpPr>
        <p:spPr>
          <a:xfrm>
            <a:off x="3343275" y="687467"/>
            <a:ext cx="5283390" cy="3416320"/>
          </a:xfrm>
          <a:prstGeom prst="rect">
            <a:avLst/>
          </a:prstGeom>
        </p:spPr>
        <p:txBody>
          <a:bodyPr wrap="square">
            <a:spAutoFit/>
          </a:bodyPr>
          <a:lstStyle/>
          <a:p>
            <a:r>
              <a:rPr lang="tr-TR" sz="7200" dirty="0">
                <a:ln w="18415" cmpd="sng">
                  <a:solidFill>
                    <a:srgbClr val="FFFFFF"/>
                  </a:solidFill>
                  <a:prstDash val="solid"/>
                </a:ln>
                <a:solidFill>
                  <a:srgbClr val="FFFFFF"/>
                </a:solidFill>
                <a:latin typeface="Microsoft YaHei Light" panose="020B0502040204020203" pitchFamily="34" charset="-122"/>
                <a:ea typeface="Microsoft YaHei Light" panose="020B0502040204020203" pitchFamily="34" charset="-122"/>
              </a:rPr>
              <a:t>TERCİHLER </a:t>
            </a:r>
          </a:p>
          <a:p>
            <a:r>
              <a:rPr lang="tr-TR" sz="7200" dirty="0">
                <a:ln w="18415" cmpd="sng">
                  <a:solidFill>
                    <a:srgbClr val="FFFFFF"/>
                  </a:solidFill>
                  <a:prstDash val="solid"/>
                </a:ln>
                <a:solidFill>
                  <a:srgbClr val="FFFFFF"/>
                </a:solidFill>
                <a:latin typeface="Microsoft YaHei Light" panose="020B0502040204020203" pitchFamily="34" charset="-122"/>
                <a:ea typeface="Microsoft YaHei Light" panose="020B0502040204020203" pitchFamily="34" charset="-122"/>
              </a:rPr>
              <a:t>NASIL </a:t>
            </a:r>
          </a:p>
          <a:p>
            <a:r>
              <a:rPr lang="tr-TR" sz="7200" dirty="0">
                <a:ln w="18415" cmpd="sng">
                  <a:solidFill>
                    <a:srgbClr val="FFFFFF"/>
                  </a:solidFill>
                  <a:prstDash val="solid"/>
                </a:ln>
                <a:solidFill>
                  <a:srgbClr val="FFFFFF"/>
                </a:solidFill>
                <a:latin typeface="Microsoft YaHei Light" panose="020B0502040204020203" pitchFamily="34" charset="-122"/>
                <a:ea typeface="Microsoft YaHei Light" panose="020B0502040204020203" pitchFamily="34" charset="-122"/>
              </a:rPr>
              <a:t>YAPILACAK?</a:t>
            </a:r>
            <a:endParaRPr lang="tr-TR" sz="7200"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39819108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p:cNvSpPr txBox="1">
            <a:spLocks/>
          </p:cNvSpPr>
          <p:nvPr/>
        </p:nvSpPr>
        <p:spPr>
          <a:xfrm>
            <a:off x="4998389" y="883939"/>
            <a:ext cx="3427412" cy="3046988"/>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tr-TR" sz="1600" b="1" dirty="0">
                <a:solidFill>
                  <a:schemeClr val="bg1"/>
                </a:solidFill>
                <a:latin typeface="Microsoft YaHei Light" panose="020B0502040204020203" pitchFamily="34" charset="-122"/>
                <a:ea typeface="Microsoft YaHei Light" panose="020B0502040204020203" pitchFamily="34" charset="-122"/>
              </a:rPr>
              <a:t>Tercihlerde öğrencinin karşısına</a:t>
            </a:r>
          </a:p>
          <a:p>
            <a:endParaRPr lang="tr-TR" sz="1600" dirty="0">
              <a:solidFill>
                <a:schemeClr val="bg1"/>
              </a:solidFill>
              <a:latin typeface="Microsoft YaHei Light" panose="020B0502040204020203" pitchFamily="34" charset="-122"/>
              <a:ea typeface="Microsoft YaHei Light" panose="020B0502040204020203" pitchFamily="34" charset="-122"/>
            </a:endParaRPr>
          </a:p>
          <a:p>
            <a:r>
              <a:rPr lang="tr-TR" sz="1600" dirty="0">
                <a:solidFill>
                  <a:schemeClr val="bg1"/>
                </a:solidFill>
                <a:latin typeface="Microsoft YaHei Light" panose="020B0502040204020203" pitchFamily="34" charset="-122"/>
                <a:ea typeface="Microsoft YaHei Light" panose="020B0502040204020203" pitchFamily="34" charset="-122"/>
              </a:rPr>
              <a:t>1-Merkezi Yerleştirme</a:t>
            </a:r>
          </a:p>
          <a:p>
            <a:r>
              <a:rPr lang="tr-TR" sz="1600" dirty="0">
                <a:solidFill>
                  <a:schemeClr val="bg1"/>
                </a:solidFill>
                <a:latin typeface="Microsoft YaHei Light" panose="020B0502040204020203" pitchFamily="34" charset="-122"/>
                <a:ea typeface="Microsoft YaHei Light" panose="020B0502040204020203" pitchFamily="34" charset="-122"/>
              </a:rPr>
              <a:t>2-Yerel Yerleştirme,</a:t>
            </a:r>
          </a:p>
          <a:p>
            <a:r>
              <a:rPr lang="tr-TR" sz="1600" dirty="0">
                <a:solidFill>
                  <a:schemeClr val="bg1"/>
                </a:solidFill>
                <a:latin typeface="Microsoft YaHei Light" panose="020B0502040204020203" pitchFamily="34" charset="-122"/>
                <a:ea typeface="Microsoft YaHei Light" panose="020B0502040204020203" pitchFamily="34" charset="-122"/>
              </a:rPr>
              <a:t>3-Pansiyonlu Okullara Yerleştirme </a:t>
            </a:r>
          </a:p>
          <a:p>
            <a:endParaRPr lang="tr-TR" sz="1600" dirty="0">
              <a:solidFill>
                <a:schemeClr val="bg1"/>
              </a:solidFill>
              <a:latin typeface="Microsoft YaHei Light" panose="020B0502040204020203" pitchFamily="34" charset="-122"/>
              <a:ea typeface="Microsoft YaHei Light" panose="020B0502040204020203" pitchFamily="34" charset="-122"/>
            </a:endParaRPr>
          </a:p>
          <a:p>
            <a:endParaRPr lang="tr-TR" sz="1600" dirty="0">
              <a:solidFill>
                <a:schemeClr val="bg1"/>
              </a:solidFill>
              <a:latin typeface="Microsoft YaHei Light" panose="020B0502040204020203" pitchFamily="34" charset="-122"/>
              <a:ea typeface="Microsoft YaHei Light" panose="020B0502040204020203" pitchFamily="34" charset="-122"/>
            </a:endParaRPr>
          </a:p>
          <a:p>
            <a:r>
              <a:rPr lang="tr-TR" sz="1600" dirty="0">
                <a:solidFill>
                  <a:schemeClr val="bg1"/>
                </a:solidFill>
                <a:latin typeface="Microsoft YaHei Light" panose="020B0502040204020203" pitchFamily="34" charset="-122"/>
                <a:ea typeface="Microsoft YaHei Light" panose="020B0502040204020203" pitchFamily="34" charset="-122"/>
              </a:rPr>
              <a:t>ekranı olmak üzere 3 tercih ekranı çıkacak. Yerel yerleştirme tercihi yapmak zorunlu olup, yerel yerleştirme yapmayan öğrencilere diğer tercih ekranları açılmayacak.</a:t>
            </a:r>
            <a:endParaRPr lang="en-US" sz="1600" dirty="0">
              <a:solidFill>
                <a:schemeClr val="bg1"/>
              </a:solidFill>
              <a:latin typeface="Microsoft YaHei Light" panose="020B0502040204020203" pitchFamily="34" charset="-122"/>
              <a:ea typeface="Microsoft YaHei Light" panose="020B0502040204020203" pitchFamily="34" charset="-122"/>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213" y="883939"/>
            <a:ext cx="3056327" cy="3056327"/>
          </a:xfrm>
          <a:prstGeom prst="rect">
            <a:avLst/>
          </a:prstGeom>
        </p:spPr>
      </p:pic>
    </p:spTree>
    <p:extLst>
      <p:ext uri="{BB962C8B-B14F-4D97-AF65-F5344CB8AC3E}">
        <p14:creationId xmlns:p14="http://schemas.microsoft.com/office/powerpoint/2010/main" val="409262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7556" y="1590676"/>
            <a:ext cx="8229600" cy="3255117"/>
          </a:xfrm>
        </p:spPr>
        <p:txBody>
          <a:bodyPr>
            <a:noAutofit/>
          </a:bodyPr>
          <a:lstStyle/>
          <a:p>
            <a:r>
              <a:rPr lang="tr-TR" dirty="0">
                <a:latin typeface="Microsoft YaHei Light" panose="020B0502040204020203" pitchFamily="34" charset="-122"/>
                <a:ea typeface="Microsoft YaHei Light" panose="020B0502040204020203" pitchFamily="34" charset="-122"/>
              </a:rPr>
              <a:t>Merkezi yerleştirmede,</a:t>
            </a:r>
          </a:p>
          <a:p>
            <a:endParaRPr lang="tr-TR" dirty="0">
              <a:latin typeface="Microsoft YaHei Light" panose="020B0502040204020203" pitchFamily="34" charset="-122"/>
              <a:ea typeface="Microsoft YaHei Light" panose="020B0502040204020203" pitchFamily="34" charset="-122"/>
            </a:endParaRPr>
          </a:p>
          <a:p>
            <a:r>
              <a:rPr lang="tr-TR" sz="2400" dirty="0">
                <a:latin typeface="Microsoft YaHei Light" panose="020B0502040204020203" pitchFamily="34" charset="-122"/>
                <a:ea typeface="Microsoft YaHei Light" panose="020B0502040204020203" pitchFamily="34" charset="-122"/>
              </a:rPr>
              <a:t>puan </a:t>
            </a:r>
            <a:r>
              <a:rPr lang="tr-TR" sz="2400" b="1" u="sng" dirty="0">
                <a:latin typeface="Microsoft YaHei Light" panose="020B0502040204020203" pitchFamily="34" charset="-122"/>
                <a:ea typeface="Microsoft YaHei Light" panose="020B0502040204020203" pitchFamily="34" charset="-122"/>
              </a:rPr>
              <a:t>üstünlüğü</a:t>
            </a:r>
            <a:r>
              <a:rPr lang="tr-TR" sz="2400" dirty="0">
                <a:latin typeface="Microsoft YaHei Light" panose="020B0502040204020203" pitchFamily="34" charset="-122"/>
                <a:ea typeface="Microsoft YaHei Light" panose="020B0502040204020203" pitchFamily="34" charset="-122"/>
              </a:rPr>
              <a:t> </a:t>
            </a:r>
            <a:r>
              <a:rPr lang="tr-TR" dirty="0">
                <a:latin typeface="Microsoft YaHei Light" panose="020B0502040204020203" pitchFamily="34" charset="-122"/>
                <a:ea typeface="Microsoft YaHei Light" panose="020B0502040204020203" pitchFamily="34" charset="-122"/>
              </a:rPr>
              <a:t>esas alınarak yerleştirme yapılır. </a:t>
            </a:r>
          </a:p>
          <a:p>
            <a:endParaRPr lang="tr-TR" dirty="0">
              <a:latin typeface="Microsoft YaHei Light" panose="020B0502040204020203" pitchFamily="34" charset="-122"/>
              <a:ea typeface="Microsoft YaHei Light" panose="020B0502040204020203" pitchFamily="34" charset="-122"/>
            </a:endParaRPr>
          </a:p>
          <a:p>
            <a:r>
              <a:rPr lang="tr-TR" dirty="0">
                <a:latin typeface="Microsoft YaHei Light" panose="020B0502040204020203" pitchFamily="34" charset="-122"/>
                <a:ea typeface="Microsoft YaHei Light" panose="020B0502040204020203" pitchFamily="34" charset="-122"/>
              </a:rPr>
              <a:t>Puanların eşit olduğu durumlarda ise öncelik durumlarına göre değerlendirme yapılır.</a:t>
            </a:r>
          </a:p>
        </p:txBody>
      </p:sp>
      <p:sp>
        <p:nvSpPr>
          <p:cNvPr id="2" name="Dikdörtgen 1"/>
          <p:cNvSpPr/>
          <p:nvPr/>
        </p:nvSpPr>
        <p:spPr>
          <a:xfrm>
            <a:off x="718910" y="811711"/>
            <a:ext cx="7709355" cy="769441"/>
          </a:xfrm>
          <a:prstGeom prst="rect">
            <a:avLst/>
          </a:prstGeom>
        </p:spPr>
        <p:txBody>
          <a:bodyPr wrap="none">
            <a:spAutoFit/>
          </a:bodyPr>
          <a:lstStyle/>
          <a:p>
            <a:pPr algn="ctr"/>
            <a:r>
              <a:rPr lang="tr-TR" sz="4400" b="1" dirty="0">
                <a:solidFill>
                  <a:schemeClr val="bg1"/>
                </a:solidFill>
                <a:latin typeface="Trebuchet MS" panose="020B0603020202020204" pitchFamily="34" charset="0"/>
              </a:rPr>
              <a:t>YERLEŞTİRME NASIL YAPILIR?</a:t>
            </a:r>
            <a:endParaRPr lang="vi-VN" sz="4400" b="1" dirty="0">
              <a:solidFill>
                <a:schemeClr val="bg1"/>
              </a:solidFill>
            </a:endParaRPr>
          </a:p>
        </p:txBody>
      </p:sp>
    </p:spTree>
    <p:extLst>
      <p:ext uri="{BB962C8B-B14F-4D97-AF65-F5344CB8AC3E}">
        <p14:creationId xmlns:p14="http://schemas.microsoft.com/office/powerpoint/2010/main" val="44868125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700" y="173778"/>
            <a:ext cx="8562975" cy="4795944"/>
          </a:xfrm>
        </p:spPr>
      </p:pic>
    </p:spTree>
    <p:extLst>
      <p:ext uri="{BB962C8B-B14F-4D97-AF65-F5344CB8AC3E}">
        <p14:creationId xmlns:p14="http://schemas.microsoft.com/office/powerpoint/2010/main" val="57731353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09597" y="2270608"/>
            <a:ext cx="1927980" cy="169892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4" name="Title 13"/>
          <p:cNvSpPr txBox="1">
            <a:spLocks/>
          </p:cNvSpPr>
          <p:nvPr/>
        </p:nvSpPr>
        <p:spPr>
          <a:xfrm>
            <a:off x="522567" y="1637689"/>
            <a:ext cx="8102039"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tr-TR" sz="2400" dirty="0">
                <a:solidFill>
                  <a:schemeClr val="bg1"/>
                </a:solidFill>
                <a:latin typeface="Microsoft YaHei Light" panose="020B0502040204020203" pitchFamily="34" charset="-122"/>
                <a:ea typeface="Microsoft YaHei Light" panose="020B0502040204020203" pitchFamily="34" charset="-122"/>
              </a:rPr>
              <a:t>Sınava isteyen öğrenciler girecek, zorunlu olmayacak.</a:t>
            </a:r>
            <a:endParaRPr lang="en-US" sz="2400" dirty="0">
              <a:solidFill>
                <a:schemeClr val="bg1"/>
              </a:solidFill>
              <a:latin typeface="Microsoft YaHei Light" panose="020B0502040204020203" pitchFamily="34" charset="-122"/>
              <a:ea typeface="Microsoft YaHei Light" panose="020B0502040204020203" pitchFamily="34" charset="-122"/>
            </a:endParaRPr>
          </a:p>
        </p:txBody>
      </p:sp>
      <p:sp>
        <p:nvSpPr>
          <p:cNvPr id="5" name="Dikdörtgen 4"/>
          <p:cNvSpPr/>
          <p:nvPr/>
        </p:nvSpPr>
        <p:spPr>
          <a:xfrm>
            <a:off x="871356" y="714359"/>
            <a:ext cx="7404463" cy="923330"/>
          </a:xfrm>
          <a:prstGeom prst="rect">
            <a:avLst/>
          </a:prstGeom>
        </p:spPr>
        <p:txBody>
          <a:bodyPr wrap="none">
            <a:spAutoFit/>
          </a:bodyPr>
          <a:lstStyle/>
          <a:p>
            <a:pPr algn="ctr"/>
            <a:r>
              <a:rPr lang="tr-TR" sz="5400" dirty="0">
                <a:ln w="18415" cmpd="sng">
                  <a:solidFill>
                    <a:srgbClr val="FFFFFF"/>
                  </a:solidFill>
                  <a:prstDash val="solid"/>
                </a:ln>
                <a:solidFill>
                  <a:srgbClr val="FFFFFF"/>
                </a:solidFill>
                <a:effectLst>
                  <a:outerShdw blurRad="38100" dist="38100" dir="2700000" algn="tl">
                    <a:srgbClr val="000000">
                      <a:alpha val="43137"/>
                    </a:srgbClr>
                  </a:outerShdw>
                </a:effectLst>
              </a:rPr>
              <a:t>SINAV ZORUNLU MU?</a:t>
            </a:r>
            <a:endParaRPr lang="vi-VN" sz="5400" dirty="0">
              <a:effectLst>
                <a:outerShdw blurRad="38100" dist="38100" dir="2700000" algn="tl">
                  <a:srgbClr val="000000">
                    <a:alpha val="43137"/>
                  </a:srgbClr>
                </a:outerShdw>
              </a:effectLst>
            </a:endParaRPr>
          </a:p>
        </p:txBody>
      </p:sp>
      <p:pic>
        <p:nvPicPr>
          <p:cNvPr id="7" name="Resim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93655">
            <a:off x="4383166" y="2798470"/>
            <a:ext cx="1364818" cy="1023613"/>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70884">
            <a:off x="4087006" y="2387817"/>
            <a:ext cx="411066" cy="411066"/>
          </a:xfrm>
          <a:prstGeom prst="rect">
            <a:avLst/>
          </a:prstGeom>
        </p:spPr>
      </p:pic>
    </p:spTree>
    <p:extLst>
      <p:ext uri="{BB962C8B-B14F-4D97-AF65-F5344CB8AC3E}">
        <p14:creationId xmlns:p14="http://schemas.microsoft.com/office/powerpoint/2010/main" val="245160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619" y="163885"/>
            <a:ext cx="8528581" cy="4672856"/>
          </a:xfrm>
        </p:spPr>
      </p:pic>
    </p:spTree>
    <p:extLst>
      <p:ext uri="{BB962C8B-B14F-4D97-AF65-F5344CB8AC3E}">
        <p14:creationId xmlns:p14="http://schemas.microsoft.com/office/powerpoint/2010/main" val="416785317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3"/>
          <p:cNvSpPr txBox="1">
            <a:spLocks/>
          </p:cNvSpPr>
          <p:nvPr/>
        </p:nvSpPr>
        <p:spPr>
          <a:xfrm>
            <a:off x="738935" y="1531627"/>
            <a:ext cx="7944509" cy="1200329"/>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a:r>
              <a:rPr lang="tr-TR" sz="1800" dirty="0">
                <a:solidFill>
                  <a:schemeClr val="bg1"/>
                </a:solidFill>
                <a:latin typeface="Microsoft YaHei Light" panose="020B0502040204020203" pitchFamily="34" charset="-122"/>
                <a:ea typeface="Microsoft YaHei Light" panose="020B0502040204020203" pitchFamily="34" charset="-122"/>
              </a:rPr>
              <a:t>Öğrenciler, ikamet adresine göre bulunduğu Kayıt Alanından okul tercih etmeleri durumunda, aynı okulu tercih eden Komşu Kayıt Alanındaki öğrencilerden; Komşu Kayıt Alanındaki öğrenciler de Diğer Kayıt Alanlarındaki öğrencilerden öncelikli yerleştirilecektir.</a:t>
            </a:r>
            <a:endParaRPr lang="tr-TR" sz="1800" b="1" i="1" dirty="0">
              <a:solidFill>
                <a:schemeClr val="bg1"/>
              </a:solidFill>
              <a:latin typeface="Microsoft YaHei Light" panose="020B0502040204020203" pitchFamily="34" charset="-122"/>
              <a:ea typeface="Microsoft YaHei Light" panose="020B0502040204020203" pitchFamily="34" charset="-122"/>
            </a:endParaRPr>
          </a:p>
        </p:txBody>
      </p:sp>
      <p:sp>
        <p:nvSpPr>
          <p:cNvPr id="7" name="Title 13"/>
          <p:cNvSpPr txBox="1">
            <a:spLocks/>
          </p:cNvSpPr>
          <p:nvPr/>
        </p:nvSpPr>
        <p:spPr>
          <a:xfrm>
            <a:off x="738935" y="2843994"/>
            <a:ext cx="7944508" cy="646331"/>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a:r>
              <a:rPr lang="tr-TR" sz="1800" dirty="0">
                <a:solidFill>
                  <a:schemeClr val="bg1"/>
                </a:solidFill>
                <a:latin typeface="Microsoft YaHei Light" panose="020B0502040204020203" pitchFamily="34" charset="-122"/>
                <a:ea typeface="Microsoft YaHei Light" panose="020B0502040204020203" pitchFamily="34" charset="-122"/>
              </a:rPr>
              <a:t>Yerleştirmede, Okul Başarı Puanı yüksek olan öğrenciler öncelikli olarak yerleştirilecektir</a:t>
            </a:r>
            <a:endParaRPr lang="en-US" sz="1800" b="1" i="1" dirty="0">
              <a:solidFill>
                <a:schemeClr val="bg1"/>
              </a:solidFill>
              <a:latin typeface="Microsoft YaHei Light" panose="020B0502040204020203" pitchFamily="34" charset="-122"/>
              <a:ea typeface="Microsoft YaHei Light" panose="020B0502040204020203" pitchFamily="34" charset="-122"/>
            </a:endParaRPr>
          </a:p>
        </p:txBody>
      </p:sp>
      <p:sp>
        <p:nvSpPr>
          <p:cNvPr id="8" name="Dikdörtgen 7"/>
          <p:cNvSpPr/>
          <p:nvPr/>
        </p:nvSpPr>
        <p:spPr>
          <a:xfrm>
            <a:off x="773066" y="3602363"/>
            <a:ext cx="7910377" cy="646331"/>
          </a:xfrm>
          <a:prstGeom prst="rect">
            <a:avLst/>
          </a:prstGeom>
        </p:spPr>
        <p:txBody>
          <a:bodyPr wrap="square">
            <a:spAutoFit/>
          </a:bodyPr>
          <a:lstStyle/>
          <a:p>
            <a:r>
              <a:rPr lang="tr-TR" dirty="0">
                <a:solidFill>
                  <a:schemeClr val="bg1"/>
                </a:solidFill>
                <a:latin typeface="Microsoft YaHei Light" panose="020B0502040204020203" pitchFamily="34" charset="-122"/>
                <a:ea typeface="Microsoft YaHei Light" panose="020B0502040204020203" pitchFamily="34" charset="-122"/>
              </a:rPr>
              <a:t>Yerleştirmede, 8’inci sınıfta okula özürsüz devamsızlık yapılan gün sayısı az olan öğrenciler öncelikli olarak yerleştirilecektir.</a:t>
            </a:r>
          </a:p>
        </p:txBody>
      </p:sp>
      <p:sp>
        <p:nvSpPr>
          <p:cNvPr id="4" name="Dikdörtgen 3"/>
          <p:cNvSpPr/>
          <p:nvPr/>
        </p:nvSpPr>
        <p:spPr>
          <a:xfrm>
            <a:off x="738935" y="761471"/>
            <a:ext cx="7265130" cy="646331"/>
          </a:xfrm>
          <a:prstGeom prst="rect">
            <a:avLst/>
          </a:prstGeom>
        </p:spPr>
        <p:txBody>
          <a:bodyPr wrap="none">
            <a:spAutoFit/>
          </a:bodyPr>
          <a:lstStyle/>
          <a:p>
            <a:r>
              <a:rPr lang="tr-TR" sz="3600" dirty="0">
                <a:ln w="18415" cmpd="sng">
                  <a:solidFill>
                    <a:srgbClr val="FFFFFF"/>
                  </a:solidFill>
                  <a:prstDash val="solid"/>
                </a:ln>
                <a:solidFill>
                  <a:srgbClr val="FFFFFF"/>
                </a:solidFill>
                <a:latin typeface="Microsoft YaHei Light" panose="020B0502040204020203" pitchFamily="34" charset="-122"/>
                <a:ea typeface="Microsoft YaHei Light" panose="020B0502040204020203" pitchFamily="34" charset="-122"/>
              </a:rPr>
              <a:t>YEREL YERLEŞTİRMEDE ÖNCELİK?</a:t>
            </a:r>
            <a:endParaRPr lang="tr-TR" sz="3600"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316391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AA904-2590-4305-B180-4BF977E3C4EC}"/>
              </a:ext>
            </a:extLst>
          </p:cNvPr>
          <p:cNvSpPr>
            <a:spLocks noGrp="1"/>
          </p:cNvSpPr>
          <p:nvPr>
            <p:ph idx="1"/>
          </p:nvPr>
        </p:nvSpPr>
        <p:spPr>
          <a:xfrm>
            <a:off x="475933" y="2933339"/>
            <a:ext cx="8195310" cy="1489797"/>
          </a:xfrm>
        </p:spPr>
        <p:txBody>
          <a:bodyPr>
            <a:normAutofit lnSpcReduction="10000"/>
          </a:bodyPr>
          <a:lstStyle/>
          <a:p>
            <a:r>
              <a:rPr lang="tr-TR" dirty="0"/>
              <a:t>Öğrencilerin ortaokuldaki başarı puanı yerleştirmede değerlendirilecektir.</a:t>
            </a:r>
          </a:p>
          <a:p>
            <a:r>
              <a:rPr lang="tr-TR" dirty="0"/>
              <a:t>Ortaokul başarı puanı 80,00-100 başarı diliminde olan öğrenciler, 60,00-79,99 başarı diliminde olan öğrencilere göre; 60,00-79,99 başarı diliminde olan öğrenciler de 60,00’ın altında başarı diliminde olan öğrencilere göre daha avantajlı olacaktır. </a:t>
            </a:r>
            <a:endParaRPr lang="en-US" dirty="0"/>
          </a:p>
        </p:txBody>
      </p:sp>
      <p:graphicFrame>
        <p:nvGraphicFramePr>
          <p:cNvPr id="4" name="Tablo 3"/>
          <p:cNvGraphicFramePr>
            <a:graphicFrameLocks noGrp="1"/>
          </p:cNvGraphicFramePr>
          <p:nvPr>
            <p:extLst>
              <p:ext uri="{D42A27DB-BD31-4B8C-83A1-F6EECF244321}">
                <p14:modId xmlns:p14="http://schemas.microsoft.com/office/powerpoint/2010/main" val="2622938469"/>
              </p:ext>
            </p:extLst>
          </p:nvPr>
        </p:nvGraphicFramePr>
        <p:xfrm>
          <a:off x="531803" y="1465939"/>
          <a:ext cx="8139440" cy="1348699"/>
        </p:xfrm>
        <a:graphic>
          <a:graphicData uri="http://schemas.openxmlformats.org/drawingml/2006/table">
            <a:tbl>
              <a:tblPr firstRow="1" bandRow="1">
                <a:tableStyleId>{6E25E649-3F16-4E02-A733-19D2CDBF48F0}</a:tableStyleId>
              </a:tblPr>
              <a:tblGrid>
                <a:gridCol w="2880077">
                  <a:extLst>
                    <a:ext uri="{9D8B030D-6E8A-4147-A177-3AD203B41FA5}">
                      <a16:colId xmlns:a16="http://schemas.microsoft.com/office/drawing/2014/main" val="4151555628"/>
                    </a:ext>
                  </a:extLst>
                </a:gridCol>
                <a:gridCol w="5259363">
                  <a:extLst>
                    <a:ext uri="{9D8B030D-6E8A-4147-A177-3AD203B41FA5}">
                      <a16:colId xmlns:a16="http://schemas.microsoft.com/office/drawing/2014/main" val="1548919381"/>
                    </a:ext>
                  </a:extLst>
                </a:gridCol>
              </a:tblGrid>
              <a:tr h="228577">
                <a:tc>
                  <a:txBody>
                    <a:bodyPr/>
                    <a:lstStyle/>
                    <a:p>
                      <a:pPr algn="ctr"/>
                      <a:r>
                        <a:rPr lang="tr-TR" sz="1600" dirty="0"/>
                        <a:t>ÖLÇÜT</a:t>
                      </a:r>
                      <a:endParaRPr lang="tr-TR" sz="16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tr-TR" sz="1600" dirty="0"/>
                        <a:t>DÜZEY</a:t>
                      </a:r>
                      <a:endParaRPr lang="tr-TR" sz="16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951324324"/>
                  </a:ext>
                </a:extLst>
              </a:tr>
              <a:tr h="228577">
                <a:tc rowSpan="3">
                  <a:txBody>
                    <a:bodyPr/>
                    <a:lstStyle/>
                    <a:p>
                      <a:pPr algn="ctr"/>
                      <a:endParaRPr lang="tr-TR" sz="1600" dirty="0"/>
                    </a:p>
                    <a:p>
                      <a:pPr algn="ctr"/>
                      <a:r>
                        <a:rPr lang="tr-TR" sz="1600" dirty="0"/>
                        <a:t>BAŞARI DİLİMLERİ</a:t>
                      </a:r>
                      <a:endParaRPr lang="tr-TR" sz="1600" dirty="0">
                        <a:latin typeface="Calibri" panose="020F0502020204030204" pitchFamily="34" charset="0"/>
                        <a:cs typeface="Calibri" panose="020F0502020204030204" pitchFamily="34" charset="0"/>
                      </a:endParaRPr>
                    </a:p>
                  </a:txBody>
                  <a:tcPr marL="68580" marR="68580" marT="34290" marB="34290"/>
                </a:tc>
                <a:tc>
                  <a:txBody>
                    <a:bodyPr/>
                    <a:lstStyle/>
                    <a:p>
                      <a:r>
                        <a:rPr lang="tr-TR" sz="1600" dirty="0"/>
                        <a:t>ORTAOKUL BAŞARI PUANI 80,00-100</a:t>
                      </a:r>
                      <a:endParaRPr lang="tr-TR" sz="16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489365741"/>
                  </a:ext>
                </a:extLst>
              </a:tr>
              <a:tr h="228577">
                <a:tc vMerge="1">
                  <a:txBody>
                    <a:bodyPr/>
                    <a:lstStyle/>
                    <a:p>
                      <a:endParaRPr lang="tr-TR" dirty="0"/>
                    </a:p>
                  </a:txBody>
                  <a:tcPr/>
                </a:tc>
                <a:tc>
                  <a:txBody>
                    <a:bodyPr/>
                    <a:lstStyle/>
                    <a:p>
                      <a:r>
                        <a:rPr lang="tr-TR" sz="1600" dirty="0"/>
                        <a:t>ORTAOKUL BAŞARI PUANI 60,00-79,99</a:t>
                      </a:r>
                      <a:endParaRPr lang="tr-TR" sz="1600" dirty="0">
                        <a:latin typeface="Calibri" panose="020F0502020204030204" pitchFamily="34" charset="0"/>
                        <a:cs typeface="Calibri" panose="020F0502020204030204" pitchFamily="34" charset="0"/>
                      </a:endParaRPr>
                    </a:p>
                  </a:txBody>
                  <a:tcPr marL="68580" marR="68580" marT="34290" marB="34290">
                    <a:solidFill>
                      <a:srgbClr val="E7E7E7"/>
                    </a:solidFill>
                  </a:tcPr>
                </a:tc>
                <a:extLst>
                  <a:ext uri="{0D108BD9-81ED-4DB2-BD59-A6C34878D82A}">
                    <a16:rowId xmlns:a16="http://schemas.microsoft.com/office/drawing/2014/main" val="2522165649"/>
                  </a:ext>
                </a:extLst>
              </a:tr>
              <a:tr h="411439">
                <a:tc vMerge="1">
                  <a:txBody>
                    <a:bodyPr/>
                    <a:lstStyle/>
                    <a:p>
                      <a:endParaRPr lang="tr-TR" dirty="0"/>
                    </a:p>
                  </a:txBody>
                  <a:tcPr/>
                </a:tc>
                <a:tc>
                  <a:txBody>
                    <a:bodyPr/>
                    <a:lstStyle/>
                    <a:p>
                      <a:r>
                        <a:rPr lang="tr-TR" sz="1600" dirty="0"/>
                        <a:t>ORTAOKUL BAŞARI PUANI 60,00’IN ALTINDA</a:t>
                      </a:r>
                      <a:endParaRPr lang="tr-TR" sz="16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934274354"/>
                  </a:ext>
                </a:extLst>
              </a:tr>
            </a:tbl>
          </a:graphicData>
        </a:graphic>
      </p:graphicFrame>
      <p:sp>
        <p:nvSpPr>
          <p:cNvPr id="6" name="Title 1"/>
          <p:cNvSpPr>
            <a:spLocks noGrp="1"/>
          </p:cNvSpPr>
          <p:nvPr/>
        </p:nvSpPr>
        <p:spPr>
          <a:xfrm>
            <a:off x="531803" y="828796"/>
            <a:ext cx="8139440" cy="565059"/>
          </a:xfrm>
          <a:prstGeom prst="rect">
            <a:avLst/>
          </a:prstGeom>
        </p:spPr>
        <p:style>
          <a:lnRef idx="1">
            <a:schemeClr val="accent1"/>
          </a:lnRef>
          <a:fillRef idx="3">
            <a:schemeClr val="accent1"/>
          </a:fillRef>
          <a:effectRef idx="2">
            <a:schemeClr val="accent1"/>
          </a:effectRef>
          <a:fontRef idx="minor">
            <a:schemeClr val="lt1"/>
          </a:fontRef>
        </p:style>
        <p:txBody>
          <a:bodyPr/>
          <a:lstStyle>
            <a:lvl1pPr algn="l" defTabSz="914400" rtl="0" eaLnBrk="1" latinLnBrk="0" hangingPunct="1">
              <a:lnSpc>
                <a:spcPct val="90000"/>
              </a:lnSpc>
              <a:spcBef>
                <a:spcPct val="0"/>
              </a:spcBef>
              <a:buNone/>
              <a:defRPr sz="3600" kern="1200">
                <a:solidFill>
                  <a:schemeClr val="tx1">
                    <a:lumMod val="65000"/>
                    <a:lumOff val="3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sz="3000" b="1" dirty="0">
                <a:solidFill>
                  <a:schemeClr val="bg1"/>
                </a:solidFill>
                <a:latin typeface="Trebuchet MS" panose="020B0603020202020204" pitchFamily="34" charset="0"/>
              </a:rPr>
              <a:t>Yerel yerleştirme başarı dilimleri önceliği</a:t>
            </a:r>
            <a:endParaRPr lang="vi-VN" sz="3000" b="1" dirty="0">
              <a:solidFill>
                <a:schemeClr val="bg1"/>
              </a:solidFill>
            </a:endParaRPr>
          </a:p>
        </p:txBody>
      </p:sp>
    </p:spTree>
    <p:extLst>
      <p:ext uri="{BB962C8B-B14F-4D97-AF65-F5344CB8AC3E}">
        <p14:creationId xmlns:p14="http://schemas.microsoft.com/office/powerpoint/2010/main" val="421416379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3113" y="1583085"/>
            <a:ext cx="8371312" cy="407640"/>
          </a:xfrm>
        </p:spPr>
        <p:txBody>
          <a:bodyPr>
            <a:normAutofit/>
          </a:bodyPr>
          <a:lstStyle/>
          <a:p>
            <a:pPr>
              <a:buFont typeface="Wingdings" panose="05000000000000000000" pitchFamily="2" charset="2"/>
              <a:buChar char="v"/>
            </a:pPr>
            <a:r>
              <a:rPr lang="tr-TR" dirty="0"/>
              <a:t>Öğrencilerin tercih sıralamaları yerleştirme bakımından avantaj sağlayacaktır.</a:t>
            </a:r>
          </a:p>
          <a:p>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val="3255936382"/>
              </p:ext>
            </p:extLst>
          </p:nvPr>
        </p:nvGraphicFramePr>
        <p:xfrm>
          <a:off x="630236" y="1983105"/>
          <a:ext cx="7886704" cy="1981200"/>
        </p:xfrm>
        <a:graphic>
          <a:graphicData uri="http://schemas.openxmlformats.org/drawingml/2006/table">
            <a:tbl>
              <a:tblPr firstRow="1" bandRow="1">
                <a:tableStyleId>{D113A9D2-9D6B-4929-AA2D-F23B5EE8CBE7}</a:tableStyleId>
              </a:tblPr>
              <a:tblGrid>
                <a:gridCol w="3943352">
                  <a:extLst>
                    <a:ext uri="{9D8B030D-6E8A-4147-A177-3AD203B41FA5}">
                      <a16:colId xmlns:a16="http://schemas.microsoft.com/office/drawing/2014/main" val="3798473912"/>
                    </a:ext>
                  </a:extLst>
                </a:gridCol>
                <a:gridCol w="3943352">
                  <a:extLst>
                    <a:ext uri="{9D8B030D-6E8A-4147-A177-3AD203B41FA5}">
                      <a16:colId xmlns:a16="http://schemas.microsoft.com/office/drawing/2014/main" val="295177513"/>
                    </a:ext>
                  </a:extLst>
                </a:gridCol>
              </a:tblGrid>
              <a:tr h="323850">
                <a:tc>
                  <a:txBody>
                    <a:bodyPr/>
                    <a:lstStyle/>
                    <a:p>
                      <a:pPr algn="ctr"/>
                      <a:r>
                        <a:rPr lang="tr-TR" sz="1800" dirty="0"/>
                        <a:t>ÖLÇÜT</a:t>
                      </a:r>
                      <a:endParaRPr lang="tr-TR" sz="1800" dirty="0">
                        <a:latin typeface="Calibri" panose="020F0502020204030204" pitchFamily="34" charset="0"/>
                        <a:cs typeface="Calibri" panose="020F0502020204030204" pitchFamily="34" charset="0"/>
                      </a:endParaRPr>
                    </a:p>
                  </a:txBody>
                  <a:tcPr marL="68580" marR="68580" marT="34290" marB="34290"/>
                </a:tc>
                <a:tc>
                  <a:txBody>
                    <a:bodyPr/>
                    <a:lstStyle/>
                    <a:p>
                      <a:pPr algn="l"/>
                      <a:r>
                        <a:rPr lang="tr-TR" sz="1800" dirty="0"/>
                        <a:t>DÜZEY</a:t>
                      </a:r>
                      <a:endParaRPr lang="tr-TR" sz="18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3398117174"/>
                  </a:ext>
                </a:extLst>
              </a:tr>
              <a:tr h="323850">
                <a:tc rowSpan="5">
                  <a:txBody>
                    <a:bodyPr/>
                    <a:lstStyle/>
                    <a:p>
                      <a:endParaRPr lang="tr-TR" sz="1700" dirty="0">
                        <a:latin typeface="Calibri" panose="020F0502020204030204" pitchFamily="34" charset="0"/>
                        <a:cs typeface="Calibri" panose="020F0502020204030204" pitchFamily="34" charset="0"/>
                      </a:endParaRPr>
                    </a:p>
                    <a:p>
                      <a:endParaRPr lang="tr-TR" sz="1700" dirty="0">
                        <a:latin typeface="Calibri" panose="020F0502020204030204" pitchFamily="34" charset="0"/>
                        <a:cs typeface="Calibri" panose="020F0502020204030204" pitchFamily="34" charset="0"/>
                      </a:endParaRPr>
                    </a:p>
                    <a:p>
                      <a:pPr algn="ctr"/>
                      <a:r>
                        <a:rPr lang="tr-TR" sz="1700" dirty="0">
                          <a:latin typeface="Calibri" panose="020F0502020204030204" pitchFamily="34" charset="0"/>
                          <a:cs typeface="Calibri" panose="020F0502020204030204" pitchFamily="34" charset="0"/>
                        </a:rPr>
                        <a:t>TERCİH ÖNCELİĞİ</a:t>
                      </a:r>
                      <a:endParaRPr lang="tr-TR" sz="1700" b="1" dirty="0">
                        <a:latin typeface="Calibri" panose="020F0502020204030204" pitchFamily="34" charset="0"/>
                        <a:cs typeface="Calibri" panose="020F0502020204030204" pitchFamily="34" charset="0"/>
                      </a:endParaRPr>
                    </a:p>
                  </a:txBody>
                  <a:tcPr marL="68580" marR="68580" marT="34290" marB="34290"/>
                </a:tc>
                <a:tc>
                  <a:txBody>
                    <a:bodyPr/>
                    <a:lstStyle/>
                    <a:p>
                      <a:pPr marL="0" indent="0">
                        <a:buNone/>
                      </a:pPr>
                      <a:r>
                        <a:rPr lang="tr-TR" sz="1700" dirty="0">
                          <a:latin typeface="Calibri" panose="020F0502020204030204" pitchFamily="34" charset="0"/>
                          <a:cs typeface="Calibri" panose="020F0502020204030204" pitchFamily="34" charset="0"/>
                        </a:rPr>
                        <a:t>1. TERCİH</a:t>
                      </a:r>
                    </a:p>
                  </a:txBody>
                  <a:tcPr marL="68580" marR="68580" marT="34290" marB="34290"/>
                </a:tc>
                <a:extLst>
                  <a:ext uri="{0D108BD9-81ED-4DB2-BD59-A6C34878D82A}">
                    <a16:rowId xmlns:a16="http://schemas.microsoft.com/office/drawing/2014/main" val="1524153374"/>
                  </a:ext>
                </a:extLst>
              </a:tr>
              <a:tr h="323850">
                <a:tc vMerge="1">
                  <a:txBody>
                    <a:bodyPr/>
                    <a:lstStyle/>
                    <a:p>
                      <a:endParaRPr lang="tr-TR" dirty="0"/>
                    </a:p>
                  </a:txBody>
                  <a:tcPr/>
                </a:tc>
                <a:tc>
                  <a:txBody>
                    <a:bodyPr/>
                    <a:lstStyle/>
                    <a:p>
                      <a:r>
                        <a:rPr lang="tr-TR" sz="1700" dirty="0">
                          <a:latin typeface="Calibri" panose="020F0502020204030204" pitchFamily="34" charset="0"/>
                          <a:cs typeface="Calibri" panose="020F0502020204030204" pitchFamily="34" charset="0"/>
                        </a:rPr>
                        <a:t>2. TERCİH</a:t>
                      </a:r>
                    </a:p>
                  </a:txBody>
                  <a:tcPr marL="68580" marR="68580" marT="34290" marB="34290"/>
                </a:tc>
                <a:extLst>
                  <a:ext uri="{0D108BD9-81ED-4DB2-BD59-A6C34878D82A}">
                    <a16:rowId xmlns:a16="http://schemas.microsoft.com/office/drawing/2014/main" val="1477399994"/>
                  </a:ext>
                </a:extLst>
              </a:tr>
              <a:tr h="323850">
                <a:tc vMerge="1">
                  <a:txBody>
                    <a:bodyPr/>
                    <a:lstStyle/>
                    <a:p>
                      <a:endParaRPr lang="tr-TR" dirty="0"/>
                    </a:p>
                  </a:txBody>
                  <a:tcPr/>
                </a:tc>
                <a:tc>
                  <a:txBody>
                    <a:bodyPr/>
                    <a:lstStyle/>
                    <a:p>
                      <a:r>
                        <a:rPr lang="tr-TR" sz="1700" dirty="0">
                          <a:latin typeface="Calibri" panose="020F0502020204030204" pitchFamily="34" charset="0"/>
                          <a:cs typeface="Calibri" panose="020F0502020204030204" pitchFamily="34" charset="0"/>
                        </a:rPr>
                        <a:t>3. TERCİH </a:t>
                      </a:r>
                    </a:p>
                  </a:txBody>
                  <a:tcPr marL="68580" marR="68580" marT="34290" marB="34290"/>
                </a:tc>
                <a:extLst>
                  <a:ext uri="{0D108BD9-81ED-4DB2-BD59-A6C34878D82A}">
                    <a16:rowId xmlns:a16="http://schemas.microsoft.com/office/drawing/2014/main" val="2277251443"/>
                  </a:ext>
                </a:extLst>
              </a:tr>
              <a:tr h="323850">
                <a:tc vMerge="1">
                  <a:txBody>
                    <a:bodyPr/>
                    <a:lstStyle/>
                    <a:p>
                      <a:endParaRPr lang="tr-TR" dirty="0"/>
                    </a:p>
                  </a:txBody>
                  <a:tcPr/>
                </a:tc>
                <a:tc>
                  <a:txBody>
                    <a:bodyPr/>
                    <a:lstStyle/>
                    <a:p>
                      <a:r>
                        <a:rPr lang="tr-TR" sz="1700" dirty="0">
                          <a:latin typeface="Calibri" panose="020F0502020204030204" pitchFamily="34" charset="0"/>
                          <a:cs typeface="Calibri" panose="020F0502020204030204" pitchFamily="34" charset="0"/>
                        </a:rPr>
                        <a:t>4. TERCİH</a:t>
                      </a:r>
                    </a:p>
                  </a:txBody>
                  <a:tcPr marL="68580" marR="68580" marT="34290" marB="34290"/>
                </a:tc>
                <a:extLst>
                  <a:ext uri="{0D108BD9-81ED-4DB2-BD59-A6C34878D82A}">
                    <a16:rowId xmlns:a16="http://schemas.microsoft.com/office/drawing/2014/main" val="1078608504"/>
                  </a:ext>
                </a:extLst>
              </a:tr>
              <a:tr h="323850">
                <a:tc vMerge="1">
                  <a:txBody>
                    <a:bodyPr/>
                    <a:lstStyle/>
                    <a:p>
                      <a:endParaRPr lang="tr-TR" dirty="0"/>
                    </a:p>
                  </a:txBody>
                  <a:tcPr/>
                </a:tc>
                <a:tc>
                  <a:txBody>
                    <a:bodyPr/>
                    <a:lstStyle/>
                    <a:p>
                      <a:r>
                        <a:rPr lang="tr-TR" sz="1700" dirty="0">
                          <a:latin typeface="Calibri" panose="020F0502020204030204" pitchFamily="34" charset="0"/>
                          <a:cs typeface="Calibri" panose="020F0502020204030204" pitchFamily="34" charset="0"/>
                        </a:rPr>
                        <a:t>5. TERCİH</a:t>
                      </a:r>
                    </a:p>
                  </a:txBody>
                  <a:tcPr marL="68580" marR="68580" marT="34290" marB="34290"/>
                </a:tc>
                <a:extLst>
                  <a:ext uri="{0D108BD9-81ED-4DB2-BD59-A6C34878D82A}">
                    <a16:rowId xmlns:a16="http://schemas.microsoft.com/office/drawing/2014/main" val="3354443969"/>
                  </a:ext>
                </a:extLst>
              </a:tr>
            </a:tbl>
          </a:graphicData>
        </a:graphic>
      </p:graphicFrame>
      <p:sp>
        <p:nvSpPr>
          <p:cNvPr id="2" name="Dikdörtgen 1"/>
          <p:cNvSpPr/>
          <p:nvPr/>
        </p:nvSpPr>
        <p:spPr>
          <a:xfrm>
            <a:off x="508264" y="901184"/>
            <a:ext cx="8111861" cy="661720"/>
          </a:xfrm>
          <a:prstGeom prst="rect">
            <a:avLst/>
          </a:prstGeom>
        </p:spPr>
        <p:txBody>
          <a:bodyPr wrap="square">
            <a:spAutoFit/>
          </a:bodyPr>
          <a:lstStyle/>
          <a:p>
            <a:r>
              <a:rPr lang="tr-TR" sz="3700" b="1" dirty="0">
                <a:solidFill>
                  <a:schemeClr val="bg1"/>
                </a:solidFill>
                <a:latin typeface="Microsoft YaHei Light" panose="020B0502040204020203" pitchFamily="34" charset="-122"/>
                <a:ea typeface="Microsoft YaHei Light" panose="020B0502040204020203" pitchFamily="34" charset="-122"/>
              </a:rPr>
              <a:t>Yerel yerleştirme tercih sırası önceliği</a:t>
            </a:r>
            <a:endParaRPr lang="vi-VN" sz="3700" b="1" dirty="0">
              <a:solidFill>
                <a:schemeClr val="bg1"/>
              </a:solidFill>
              <a:ea typeface="Microsoft YaHei Light" panose="020B0502040204020203" pitchFamily="34" charset="-122"/>
            </a:endParaRPr>
          </a:p>
        </p:txBody>
      </p:sp>
    </p:spTree>
    <p:extLst>
      <p:ext uri="{BB962C8B-B14F-4D97-AF65-F5344CB8AC3E}">
        <p14:creationId xmlns:p14="http://schemas.microsoft.com/office/powerpoint/2010/main" val="408246448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4289" y="1192858"/>
            <a:ext cx="4335361" cy="3470254"/>
          </a:xfrm>
        </p:spPr>
        <p:txBody>
          <a:bodyPr>
            <a:normAutofit/>
          </a:bodyPr>
          <a:lstStyle/>
          <a:p>
            <a:pPr>
              <a:buFont typeface="Wingdings" panose="05000000000000000000" pitchFamily="2" charset="2"/>
              <a:buChar char="v"/>
            </a:pPr>
            <a:r>
              <a:rPr lang="tr-TR" sz="1600" dirty="0">
                <a:latin typeface="Calibri" panose="020F0502020204030204" pitchFamily="34" charset="0"/>
                <a:cs typeface="Calibri" panose="020F0502020204030204" pitchFamily="34" charset="0"/>
              </a:rPr>
              <a:t>Öğrencilerin 8. sınıfta okula devam durumları yerleştirmede değerlendirilecektir. </a:t>
            </a:r>
          </a:p>
          <a:p>
            <a:pPr>
              <a:buFont typeface="Wingdings" panose="05000000000000000000" pitchFamily="2" charset="2"/>
              <a:buChar char="v"/>
            </a:pPr>
            <a:r>
              <a:rPr lang="tr-TR" sz="1600" dirty="0">
                <a:latin typeface="Calibri" panose="020F0502020204030204" pitchFamily="34" charset="0"/>
                <a:cs typeface="Calibri" panose="020F0502020204030204" pitchFamily="34" charset="0"/>
              </a:rPr>
              <a:t>Özürsüz devamsızlığı 0-5 gün devamsızlığı olan öğrenciler, </a:t>
            </a:r>
          </a:p>
          <a:p>
            <a:pPr>
              <a:buFont typeface="Wingdings" panose="05000000000000000000" pitchFamily="2" charset="2"/>
              <a:buChar char="v"/>
            </a:pPr>
            <a:r>
              <a:rPr lang="tr-TR" sz="1600" dirty="0">
                <a:latin typeface="Calibri" panose="020F0502020204030204" pitchFamily="34" charset="0"/>
                <a:cs typeface="Calibri" panose="020F0502020204030204" pitchFamily="34" charset="0"/>
              </a:rPr>
              <a:t>5,5-10 gün devamsızlığı olanlara göre; </a:t>
            </a:r>
          </a:p>
          <a:p>
            <a:pPr>
              <a:buFont typeface="Wingdings" panose="05000000000000000000" pitchFamily="2" charset="2"/>
              <a:buChar char="v"/>
            </a:pPr>
            <a:r>
              <a:rPr lang="tr-TR" sz="1600" dirty="0">
                <a:latin typeface="Calibri" panose="020F0502020204030204" pitchFamily="34" charset="0"/>
                <a:cs typeface="Calibri" panose="020F0502020204030204" pitchFamily="34" charset="0"/>
              </a:rPr>
              <a:t>5,5-10 gün devamsızlığı olan öğrenciler 10,5-15 gün devamsızlığı olanlara göre; </a:t>
            </a:r>
          </a:p>
          <a:p>
            <a:pPr>
              <a:buFont typeface="Wingdings" panose="05000000000000000000" pitchFamily="2" charset="2"/>
              <a:buChar char="v"/>
            </a:pPr>
            <a:r>
              <a:rPr lang="tr-TR" sz="1600" dirty="0">
                <a:latin typeface="Calibri" panose="020F0502020204030204" pitchFamily="34" charset="0"/>
                <a:cs typeface="Calibri" panose="020F0502020204030204" pitchFamily="34" charset="0"/>
              </a:rPr>
              <a:t>10,5-15 gün devamsızlığı olan öğrenciler 15,5-20 gün devamsızlığı olanlara göre; </a:t>
            </a:r>
          </a:p>
          <a:p>
            <a:pPr>
              <a:buFont typeface="Wingdings" panose="05000000000000000000" pitchFamily="2" charset="2"/>
              <a:buChar char="v"/>
            </a:pPr>
            <a:r>
              <a:rPr lang="tr-TR" sz="1600" dirty="0">
                <a:latin typeface="Calibri" panose="020F0502020204030204" pitchFamily="34" charset="0"/>
                <a:cs typeface="Calibri" panose="020F0502020204030204" pitchFamily="34" charset="0"/>
              </a:rPr>
              <a:t>15,5-20 gün devamsızlığı olan öğrenciler de 20 gün ve üzeri devamsızlığı olan öğrencilere göre daha avantajlı olacaktır.</a:t>
            </a:r>
          </a:p>
        </p:txBody>
      </p:sp>
      <p:graphicFrame>
        <p:nvGraphicFramePr>
          <p:cNvPr id="8" name="Tablo 7"/>
          <p:cNvGraphicFramePr>
            <a:graphicFrameLocks noGrp="1"/>
          </p:cNvGraphicFramePr>
          <p:nvPr>
            <p:extLst>
              <p:ext uri="{D42A27DB-BD31-4B8C-83A1-F6EECF244321}">
                <p14:modId xmlns:p14="http://schemas.microsoft.com/office/powerpoint/2010/main" val="406004483"/>
              </p:ext>
            </p:extLst>
          </p:nvPr>
        </p:nvGraphicFramePr>
        <p:xfrm>
          <a:off x="4819650" y="1333024"/>
          <a:ext cx="3784600" cy="1783080"/>
        </p:xfrm>
        <a:graphic>
          <a:graphicData uri="http://schemas.openxmlformats.org/drawingml/2006/table">
            <a:tbl>
              <a:tblPr firstRow="1" bandRow="1">
                <a:tableStyleId>{5C22544A-7EE6-4342-B048-85BDC9FD1C3A}</a:tableStyleId>
              </a:tblPr>
              <a:tblGrid>
                <a:gridCol w="1704387">
                  <a:extLst>
                    <a:ext uri="{9D8B030D-6E8A-4147-A177-3AD203B41FA5}">
                      <a16:colId xmlns:a16="http://schemas.microsoft.com/office/drawing/2014/main" val="696075307"/>
                    </a:ext>
                  </a:extLst>
                </a:gridCol>
                <a:gridCol w="2080213">
                  <a:extLst>
                    <a:ext uri="{9D8B030D-6E8A-4147-A177-3AD203B41FA5}">
                      <a16:colId xmlns:a16="http://schemas.microsoft.com/office/drawing/2014/main" val="1624315995"/>
                    </a:ext>
                  </a:extLst>
                </a:gridCol>
              </a:tblGrid>
              <a:tr h="297180">
                <a:tc>
                  <a:txBody>
                    <a:bodyPr/>
                    <a:lstStyle/>
                    <a:p>
                      <a:pPr algn="ctr"/>
                      <a:r>
                        <a:rPr lang="tr-TR" sz="1500" dirty="0">
                          <a:latin typeface="Calibri" panose="020F0502020204030204" pitchFamily="34" charset="0"/>
                          <a:cs typeface="Calibri" panose="020F0502020204030204" pitchFamily="34" charset="0"/>
                        </a:rPr>
                        <a:t>ÖLÇÜT</a:t>
                      </a:r>
                    </a:p>
                  </a:txBody>
                  <a:tcPr marL="68580" marR="68580" marT="34290" marB="34290"/>
                </a:tc>
                <a:tc>
                  <a:txBody>
                    <a:bodyPr/>
                    <a:lstStyle/>
                    <a:p>
                      <a:pPr algn="ctr"/>
                      <a:r>
                        <a:rPr lang="tr-TR" sz="1500" dirty="0">
                          <a:latin typeface="Calibri" panose="020F0502020204030204" pitchFamily="34" charset="0"/>
                          <a:cs typeface="Calibri" panose="020F0502020204030204" pitchFamily="34" charset="0"/>
                        </a:rPr>
                        <a:t>DÜZEY</a:t>
                      </a:r>
                    </a:p>
                  </a:txBody>
                  <a:tcPr marL="68580" marR="68580" marT="34290" marB="34290"/>
                </a:tc>
                <a:extLst>
                  <a:ext uri="{0D108BD9-81ED-4DB2-BD59-A6C34878D82A}">
                    <a16:rowId xmlns:a16="http://schemas.microsoft.com/office/drawing/2014/main" val="3496590424"/>
                  </a:ext>
                </a:extLst>
              </a:tr>
              <a:tr h="297180">
                <a:tc rowSpan="5">
                  <a:txBody>
                    <a:bodyPr/>
                    <a:lstStyle/>
                    <a:p>
                      <a:pPr algn="ctr"/>
                      <a:endParaRPr lang="tr-TR" sz="1500" dirty="0">
                        <a:latin typeface="Calibri" panose="020F0502020204030204" pitchFamily="34" charset="0"/>
                        <a:cs typeface="Calibri" panose="020F0502020204030204" pitchFamily="34" charset="0"/>
                      </a:endParaRPr>
                    </a:p>
                    <a:p>
                      <a:pPr algn="ctr"/>
                      <a:endParaRPr lang="tr-TR" sz="1500" dirty="0">
                        <a:latin typeface="Calibri" panose="020F0502020204030204" pitchFamily="34" charset="0"/>
                        <a:cs typeface="Calibri" panose="020F0502020204030204" pitchFamily="34" charset="0"/>
                      </a:endParaRPr>
                    </a:p>
                    <a:p>
                      <a:pPr algn="ctr"/>
                      <a:r>
                        <a:rPr lang="tr-TR" sz="1500" dirty="0">
                          <a:latin typeface="Calibri" panose="020F0502020204030204" pitchFamily="34" charset="0"/>
                          <a:cs typeface="Calibri" panose="020F0502020204030204" pitchFamily="34" charset="0"/>
                        </a:rPr>
                        <a:t>ÖZÜRSÜZ DEVAMSIZLIĞI</a:t>
                      </a:r>
                    </a:p>
                  </a:txBody>
                  <a:tcPr marL="68580" marR="68580" marT="34290" marB="34290"/>
                </a:tc>
                <a:tc>
                  <a:txBody>
                    <a:bodyPr/>
                    <a:lstStyle/>
                    <a:p>
                      <a:r>
                        <a:rPr lang="tr-TR" sz="1500" dirty="0">
                          <a:latin typeface="Calibri" panose="020F0502020204030204" pitchFamily="34" charset="0"/>
                          <a:cs typeface="Calibri" panose="020F0502020204030204" pitchFamily="34" charset="0"/>
                        </a:rPr>
                        <a:t>0-5 GÜN</a:t>
                      </a:r>
                    </a:p>
                  </a:txBody>
                  <a:tcPr marL="68580" marR="68580" marT="34290" marB="34290"/>
                </a:tc>
                <a:extLst>
                  <a:ext uri="{0D108BD9-81ED-4DB2-BD59-A6C34878D82A}">
                    <a16:rowId xmlns:a16="http://schemas.microsoft.com/office/drawing/2014/main" val="3748158083"/>
                  </a:ext>
                </a:extLst>
              </a:tr>
              <a:tr h="297180">
                <a:tc vMerge="1">
                  <a:txBody>
                    <a:bodyPr/>
                    <a:lstStyle/>
                    <a:p>
                      <a:endParaRPr lang="tr-TR" dirty="0"/>
                    </a:p>
                  </a:txBody>
                  <a:tcPr/>
                </a:tc>
                <a:tc>
                  <a:txBody>
                    <a:bodyPr/>
                    <a:lstStyle/>
                    <a:p>
                      <a:r>
                        <a:rPr lang="tr-TR" sz="1500" dirty="0">
                          <a:latin typeface="Calibri" panose="020F0502020204030204" pitchFamily="34" charset="0"/>
                          <a:cs typeface="Calibri" panose="020F0502020204030204" pitchFamily="34" charset="0"/>
                        </a:rPr>
                        <a:t>5,5- 10 GÜN</a:t>
                      </a:r>
                    </a:p>
                  </a:txBody>
                  <a:tcPr marL="68580" marR="68580" marT="34290" marB="34290"/>
                </a:tc>
                <a:extLst>
                  <a:ext uri="{0D108BD9-81ED-4DB2-BD59-A6C34878D82A}">
                    <a16:rowId xmlns:a16="http://schemas.microsoft.com/office/drawing/2014/main" val="1048290992"/>
                  </a:ext>
                </a:extLst>
              </a:tr>
              <a:tr h="297180">
                <a:tc vMerge="1">
                  <a:txBody>
                    <a:bodyPr/>
                    <a:lstStyle/>
                    <a:p>
                      <a:endParaRPr lang="tr-TR" dirty="0"/>
                    </a:p>
                  </a:txBody>
                  <a:tcPr/>
                </a:tc>
                <a:tc>
                  <a:txBody>
                    <a:bodyPr/>
                    <a:lstStyle/>
                    <a:p>
                      <a:r>
                        <a:rPr lang="tr-TR" sz="1500" dirty="0">
                          <a:latin typeface="Calibri" panose="020F0502020204030204" pitchFamily="34" charset="0"/>
                          <a:cs typeface="Calibri" panose="020F0502020204030204" pitchFamily="34" charset="0"/>
                        </a:rPr>
                        <a:t>10,5-15 GÜN</a:t>
                      </a:r>
                    </a:p>
                  </a:txBody>
                  <a:tcPr marL="68580" marR="68580" marT="34290" marB="34290"/>
                </a:tc>
                <a:extLst>
                  <a:ext uri="{0D108BD9-81ED-4DB2-BD59-A6C34878D82A}">
                    <a16:rowId xmlns:a16="http://schemas.microsoft.com/office/drawing/2014/main" val="1160814214"/>
                  </a:ext>
                </a:extLst>
              </a:tr>
              <a:tr h="297180">
                <a:tc vMerge="1">
                  <a:txBody>
                    <a:bodyPr/>
                    <a:lstStyle/>
                    <a:p>
                      <a:endParaRPr lang="tr-TR" dirty="0"/>
                    </a:p>
                  </a:txBody>
                  <a:tcPr/>
                </a:tc>
                <a:tc>
                  <a:txBody>
                    <a:bodyPr/>
                    <a:lstStyle/>
                    <a:p>
                      <a:r>
                        <a:rPr lang="tr-TR" sz="1500" dirty="0">
                          <a:latin typeface="Calibri" panose="020F0502020204030204" pitchFamily="34" charset="0"/>
                          <a:cs typeface="Calibri" panose="020F0502020204030204" pitchFamily="34" charset="0"/>
                        </a:rPr>
                        <a:t>15,5- 20 GÜN</a:t>
                      </a:r>
                    </a:p>
                  </a:txBody>
                  <a:tcPr marL="68580" marR="68580" marT="34290" marB="34290"/>
                </a:tc>
                <a:extLst>
                  <a:ext uri="{0D108BD9-81ED-4DB2-BD59-A6C34878D82A}">
                    <a16:rowId xmlns:a16="http://schemas.microsoft.com/office/drawing/2014/main" val="2205293179"/>
                  </a:ext>
                </a:extLst>
              </a:tr>
              <a:tr h="297180">
                <a:tc vMerge="1">
                  <a:txBody>
                    <a:bodyPr/>
                    <a:lstStyle/>
                    <a:p>
                      <a:endParaRPr lang="tr-TR" dirty="0"/>
                    </a:p>
                  </a:txBody>
                  <a:tcPr/>
                </a:tc>
                <a:tc>
                  <a:txBody>
                    <a:bodyPr/>
                    <a:lstStyle/>
                    <a:p>
                      <a:r>
                        <a:rPr lang="tr-TR" sz="1500" dirty="0">
                          <a:latin typeface="Calibri" panose="020F0502020204030204" pitchFamily="34" charset="0"/>
                          <a:cs typeface="Calibri" panose="020F0502020204030204" pitchFamily="34" charset="0"/>
                        </a:rPr>
                        <a:t>20 GÜNDEN FAZLA</a:t>
                      </a:r>
                    </a:p>
                  </a:txBody>
                  <a:tcPr marL="68580" marR="68580" marT="34290" marB="34290"/>
                </a:tc>
                <a:extLst>
                  <a:ext uri="{0D108BD9-81ED-4DB2-BD59-A6C34878D82A}">
                    <a16:rowId xmlns:a16="http://schemas.microsoft.com/office/drawing/2014/main" val="1578798875"/>
                  </a:ext>
                </a:extLst>
              </a:tr>
            </a:tbl>
          </a:graphicData>
        </a:graphic>
      </p:graphicFrame>
      <p:sp>
        <p:nvSpPr>
          <p:cNvPr id="2" name="Dikdörtgen 1"/>
          <p:cNvSpPr/>
          <p:nvPr/>
        </p:nvSpPr>
        <p:spPr>
          <a:xfrm>
            <a:off x="428625" y="638860"/>
            <a:ext cx="8286750" cy="553998"/>
          </a:xfrm>
          <a:prstGeom prst="rect">
            <a:avLst/>
          </a:prstGeom>
        </p:spPr>
        <p:txBody>
          <a:bodyPr wrap="square">
            <a:spAutoFit/>
          </a:bodyPr>
          <a:lstStyle/>
          <a:p>
            <a:pPr algn="ctr"/>
            <a:r>
              <a:rPr lang="tr-TR" sz="3000" dirty="0">
                <a:solidFill>
                  <a:schemeClr val="bg1"/>
                </a:solidFill>
                <a:latin typeface="Microsoft YaHei Light" panose="020B0502040204020203" pitchFamily="34" charset="-122"/>
                <a:ea typeface="Microsoft YaHei Light" panose="020B0502040204020203" pitchFamily="34" charset="-122"/>
              </a:rPr>
              <a:t>Yerel yerleştirme özürsüz devamsızlık önceliği</a:t>
            </a:r>
            <a:endParaRPr lang="vi-VN" sz="3000" dirty="0">
              <a:solidFill>
                <a:schemeClr val="bg1"/>
              </a:solidFill>
              <a:ea typeface="Microsoft YaHei Light" panose="020B0502040204020203" pitchFamily="34" charset="-122"/>
            </a:endParaRPr>
          </a:p>
        </p:txBody>
      </p:sp>
    </p:spTree>
    <p:extLst>
      <p:ext uri="{BB962C8B-B14F-4D97-AF65-F5344CB8AC3E}">
        <p14:creationId xmlns:p14="http://schemas.microsoft.com/office/powerpoint/2010/main" val="266334929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3"/>
          <p:cNvSpPr txBox="1">
            <a:spLocks/>
          </p:cNvSpPr>
          <p:nvPr/>
        </p:nvSpPr>
        <p:spPr>
          <a:xfrm>
            <a:off x="4181475" y="1777901"/>
            <a:ext cx="4476750" cy="2308324"/>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342900" indent="-342900">
              <a:buFont typeface="Wingdings" panose="05000000000000000000" pitchFamily="2" charset="2"/>
              <a:buChar char="v"/>
            </a:pPr>
            <a:r>
              <a:rPr lang="tr-TR" sz="24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Öğrencinin İkamet Adresi,</a:t>
            </a:r>
          </a:p>
          <a:p>
            <a:pPr marL="342900" indent="-342900">
              <a:buFont typeface="Wingdings" panose="05000000000000000000" pitchFamily="2" charset="2"/>
              <a:buChar char="v"/>
            </a:pPr>
            <a:r>
              <a:rPr lang="tr-TR" sz="24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Ortaöğretim Başarı Puanı,</a:t>
            </a:r>
          </a:p>
          <a:p>
            <a:pPr marL="342900" indent="-342900">
              <a:buFont typeface="Wingdings" panose="05000000000000000000" pitchFamily="2" charset="2"/>
              <a:buChar char="v"/>
            </a:pPr>
            <a:r>
              <a:rPr lang="tr-TR" sz="24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8. Sınıf Özürsüz Devamsızlık,</a:t>
            </a:r>
          </a:p>
          <a:p>
            <a:pPr marL="342900" indent="-342900">
              <a:buFont typeface="Wingdings" panose="05000000000000000000" pitchFamily="2" charset="2"/>
              <a:buChar char="v"/>
            </a:pPr>
            <a:r>
              <a:rPr lang="tr-TR" sz="24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Yıl Sonu Başarı Puanı Üstünlüğü (Sırasıyla 8, 7 ve 6. sınıf)</a:t>
            </a:r>
          </a:p>
          <a:p>
            <a:endParaRPr lang="tr-TR" sz="24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endParaRPr>
          </a:p>
        </p:txBody>
      </p:sp>
      <p:sp>
        <p:nvSpPr>
          <p:cNvPr id="2" name="Dikdörtgen 1"/>
          <p:cNvSpPr/>
          <p:nvPr/>
        </p:nvSpPr>
        <p:spPr>
          <a:xfrm>
            <a:off x="419101" y="784561"/>
            <a:ext cx="8143874" cy="584775"/>
          </a:xfrm>
          <a:prstGeom prst="rect">
            <a:avLst/>
          </a:prstGeom>
        </p:spPr>
        <p:txBody>
          <a:bodyPr wrap="square">
            <a:spAutoFit/>
          </a:bodyPr>
          <a:lstStyle/>
          <a:p>
            <a:pPr algn="ctr"/>
            <a:r>
              <a:rPr lang="tr-T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YaHei Light" panose="020B0502040204020203" pitchFamily="34" charset="-122"/>
                <a:ea typeface="Microsoft YaHei Light" panose="020B0502040204020203" pitchFamily="34" charset="-122"/>
              </a:rPr>
              <a:t>BELİRLİ OKULLARDA YIĞILMA OLURSA!</a:t>
            </a:r>
            <a:endParaRPr lang="vi-VN" sz="3200" dirty="0">
              <a:ea typeface="Microsoft YaHei Light" panose="020B0502040204020203" pitchFamily="34" charset="-122"/>
            </a:endParaRPr>
          </a:p>
        </p:txBody>
      </p:sp>
      <p:pic>
        <p:nvPicPr>
          <p:cNvPr id="1026" name="Picture 2" descr="RİHDER Başkanı Furtuna Ankar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30" y="1894522"/>
            <a:ext cx="3669665" cy="2062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58159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txBox="1">
            <a:spLocks/>
          </p:cNvSpPr>
          <p:nvPr/>
        </p:nvSpPr>
        <p:spPr>
          <a:xfrm>
            <a:off x="4573588" y="1611095"/>
            <a:ext cx="3973829" cy="1631216"/>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457200" indent="-457200">
              <a:buFont typeface="Wingdings" panose="05000000000000000000" pitchFamily="2" charset="2"/>
              <a:buChar char="v"/>
            </a:pPr>
            <a:r>
              <a:rPr lang="tr-TR" sz="20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Özel okullar isterlerse kendi sınavlarını yapabilecek.</a:t>
            </a:r>
          </a:p>
          <a:p>
            <a:pPr marL="457200" indent="-457200">
              <a:buFont typeface="Wingdings" panose="05000000000000000000" pitchFamily="2" charset="2"/>
              <a:buChar char="v"/>
            </a:pPr>
            <a:endParaRPr lang="tr-TR" sz="20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endParaRPr>
          </a:p>
          <a:p>
            <a:pPr marL="457200" indent="-457200">
              <a:buFont typeface="Wingdings" panose="05000000000000000000" pitchFamily="2" charset="2"/>
              <a:buChar char="v"/>
            </a:pPr>
            <a:r>
              <a:rPr lang="tr-TR" sz="20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İsteyen özel okullar merkezi sınava göre öğrenci alabilecek.</a:t>
            </a:r>
            <a:endParaRPr lang="en-US" sz="2000" dirty="0">
              <a:solidFill>
                <a:schemeClr val="bg1"/>
              </a:solidFill>
              <a:latin typeface="Calibri" panose="020F0502020204030204" pitchFamily="34" charset="0"/>
              <a:ea typeface="Microsoft YaHei Light" panose="020B0502040204020203" pitchFamily="34" charset="-122"/>
              <a:cs typeface="Calibri" panose="020F0502020204030204" pitchFamily="34" charset="0"/>
            </a:endParaRPr>
          </a:p>
        </p:txBody>
      </p:sp>
      <p:sp>
        <p:nvSpPr>
          <p:cNvPr id="5" name="Dikdörtgen 4"/>
          <p:cNvSpPr/>
          <p:nvPr/>
        </p:nvSpPr>
        <p:spPr>
          <a:xfrm>
            <a:off x="394017" y="760903"/>
            <a:ext cx="8153400" cy="492443"/>
          </a:xfrm>
          <a:prstGeom prst="rect">
            <a:avLst/>
          </a:prstGeom>
        </p:spPr>
        <p:txBody>
          <a:bodyPr wrap="square">
            <a:spAutoFit/>
          </a:bodyPr>
          <a:lstStyle/>
          <a:p>
            <a:pPr algn="ctr"/>
            <a:r>
              <a:rPr lang="tr-TR" sz="2600" dirty="0">
                <a:ln w="18415" cmpd="sng">
                  <a:solidFill>
                    <a:srgbClr val="FFFFFF"/>
                  </a:solidFill>
                  <a:prstDash val="solid"/>
                </a:ln>
                <a:solidFill>
                  <a:schemeClr val="bg1"/>
                </a:solidFill>
              </a:rPr>
              <a:t>ÖZEL LİSELERE YERLEŞTİRME NASIL OLACAK?</a:t>
            </a:r>
            <a:endParaRPr lang="tr-TR" sz="2600" dirty="0">
              <a:solidFill>
                <a:schemeClr val="bg1"/>
              </a:solidFill>
            </a:endParaRPr>
          </a:p>
        </p:txBody>
      </p:sp>
      <p:pic>
        <p:nvPicPr>
          <p:cNvPr id="2050" name="Picture 2" descr="'Özel okul'lar için en az 500 m² bahçe şartı getiril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92" y="1625650"/>
            <a:ext cx="3736975" cy="2278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2312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txBox="1">
            <a:spLocks/>
          </p:cNvSpPr>
          <p:nvPr/>
        </p:nvSpPr>
        <p:spPr>
          <a:xfrm>
            <a:off x="4702747" y="1601599"/>
            <a:ext cx="3784028" cy="2862322"/>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342900" indent="-342900">
              <a:buFont typeface="Arial" panose="020B0604020202020204" pitchFamily="34" charset="0"/>
              <a:buChar char="•"/>
            </a:pPr>
            <a:r>
              <a:rPr lang="tr-TR" sz="20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Güzel sanatlar ve spor liselerine başvuru ve yerleştirme işlemleri Haziran-Temmuz aylarında yapılacak.</a:t>
            </a:r>
          </a:p>
          <a:p>
            <a:pPr marL="342900" indent="-342900">
              <a:buFont typeface="Arial" panose="020B0604020202020204" pitchFamily="34" charset="0"/>
              <a:buChar char="•"/>
            </a:pPr>
            <a:endParaRPr lang="tr-TR" sz="20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endParaRPr>
          </a:p>
          <a:p>
            <a:pPr marL="342900" indent="-342900">
              <a:buFont typeface="Arial" panose="020B0604020202020204" pitchFamily="34" charset="0"/>
              <a:buChar char="•"/>
            </a:pPr>
            <a:r>
              <a:rPr lang="tr-TR" sz="20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rPr>
              <a:t>Öğrencilerin Yetenek Sınavı (%70) ve OBP (Öğretim Başarı Puanı %30) kriterlerine yerleştirme yapılacak.</a:t>
            </a:r>
            <a:endParaRPr lang="en-US" sz="2000" b="1" dirty="0">
              <a:solidFill>
                <a:schemeClr val="bg1"/>
              </a:solidFill>
              <a:latin typeface="Calibri" panose="020F0502020204030204" pitchFamily="34" charset="0"/>
              <a:ea typeface="Microsoft YaHei Light" panose="020B0502040204020203" pitchFamily="34" charset="-122"/>
              <a:cs typeface="Calibri" panose="020F0502020204030204" pitchFamily="34" charset="0"/>
            </a:endParaRPr>
          </a:p>
        </p:txBody>
      </p:sp>
      <p:sp>
        <p:nvSpPr>
          <p:cNvPr id="5" name="Dikdörtgen 4"/>
          <p:cNvSpPr/>
          <p:nvPr/>
        </p:nvSpPr>
        <p:spPr>
          <a:xfrm>
            <a:off x="530889" y="743545"/>
            <a:ext cx="8089235" cy="430887"/>
          </a:xfrm>
          <a:prstGeom prst="rect">
            <a:avLst/>
          </a:prstGeom>
        </p:spPr>
        <p:txBody>
          <a:bodyPr wrap="square">
            <a:spAutoFit/>
          </a:bodyPr>
          <a:lstStyle/>
          <a:p>
            <a:pPr algn="ctr"/>
            <a:r>
              <a:rPr lang="tr-TR" sz="2200" dirty="0">
                <a:ln w="18415" cmpd="sng">
                  <a:solidFill>
                    <a:srgbClr val="FFFFFF"/>
                  </a:solidFill>
                  <a:prstDash val="solid"/>
                </a:ln>
                <a:solidFill>
                  <a:srgbClr val="FFFFFF"/>
                </a:solidFill>
                <a:latin typeface="Calibri" panose="020F0502020204030204" pitchFamily="34" charset="0"/>
                <a:ea typeface="Microsoft YaHei Light" panose="020B0502040204020203" pitchFamily="34" charset="-122"/>
                <a:cs typeface="Calibri" panose="020F0502020204030204" pitchFamily="34" charset="0"/>
              </a:rPr>
              <a:t>GÜZEL SANATLAR VE SPOR LİSELERİNE YERLEŞTİRME NASIL OLACAK?</a:t>
            </a:r>
            <a:endParaRPr lang="tr-TR" sz="2200" dirty="0">
              <a:latin typeface="Calibri" panose="020F0502020204030204" pitchFamily="34" charset="0"/>
              <a:ea typeface="Microsoft YaHei Light" panose="020B0502040204020203" pitchFamily="34" charset="-122"/>
              <a:cs typeface="Calibri" panose="020F0502020204030204" pitchFamily="34" charset="0"/>
            </a:endParaRPr>
          </a:p>
        </p:txBody>
      </p:sp>
      <p:pic>
        <p:nvPicPr>
          <p:cNvPr id="3074" name="Picture 2" descr="İHL'ler artık Güzel Sanatlarla anılac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32" y="1761543"/>
            <a:ext cx="3898515" cy="2210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50387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4EA47B-8F2C-47ED-94C8-D8D6CBB4E272}"/>
              </a:ext>
            </a:extLst>
          </p:cNvPr>
          <p:cNvPicPr>
            <a:picLocks noGrp="1" noChangeAspect="1"/>
          </p:cNvPicPr>
          <p:nvPr>
            <p:ph idx="1"/>
          </p:nvPr>
        </p:nvPicPr>
        <p:blipFill>
          <a:blip r:embed="rId2"/>
          <a:stretch>
            <a:fillRect/>
          </a:stretch>
        </p:blipFill>
        <p:spPr>
          <a:xfrm>
            <a:off x="588780" y="655320"/>
            <a:ext cx="3849464" cy="2890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6">
            <a:extLst>
              <a:ext uri="{FF2B5EF4-FFF2-40B4-BE49-F238E27FC236}">
                <a16:creationId xmlns:a16="http://schemas.microsoft.com/office/drawing/2014/main" id="{45DE0595-0936-4D2B-9F58-89E96EC7EFAB}"/>
              </a:ext>
            </a:extLst>
          </p:cNvPr>
          <p:cNvSpPr txBox="1">
            <a:spLocks/>
          </p:cNvSpPr>
          <p:nvPr/>
        </p:nvSpPr>
        <p:spPr>
          <a:xfrm>
            <a:off x="4782241" y="961529"/>
            <a:ext cx="3342974" cy="2499451"/>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tr-TR" sz="2400" dirty="0">
                <a:solidFill>
                  <a:schemeClr val="bg1"/>
                </a:solidFill>
                <a:latin typeface="Microsoft YaHei Light" panose="020B0502040204020203" pitchFamily="34" charset="-122"/>
                <a:ea typeface="Microsoft YaHei Light" panose="020B0502040204020203" pitchFamily="34" charset="-122"/>
              </a:rPr>
              <a:t>Deneyimli dağcı dağ tarafından korkutulmamıştır, o dağdan esinlenmiştir.</a:t>
            </a:r>
          </a:p>
          <a:p>
            <a:pPr marL="0" indent="0" algn="ctr">
              <a:buNone/>
            </a:pPr>
            <a:endParaRPr lang="tr-TR" sz="2400" dirty="0">
              <a:solidFill>
                <a:schemeClr val="bg1"/>
              </a:solidFill>
              <a:latin typeface="Microsoft YaHei Light" panose="020B0502040204020203" pitchFamily="34" charset="-122"/>
              <a:ea typeface="Microsoft YaHei Light" panose="020B0502040204020203" pitchFamily="34" charset="-122"/>
            </a:endParaRPr>
          </a:p>
          <a:p>
            <a:pPr marL="0" indent="0" algn="ctr">
              <a:buNone/>
            </a:pPr>
            <a:r>
              <a:rPr lang="tr-TR" sz="2400" dirty="0">
                <a:solidFill>
                  <a:schemeClr val="bg1"/>
                </a:solidFill>
                <a:latin typeface="Microsoft YaHei Light" panose="020B0502040204020203" pitchFamily="34" charset="-122"/>
                <a:ea typeface="Microsoft YaHei Light" panose="020B0502040204020203" pitchFamily="34" charset="-122"/>
              </a:rPr>
              <a:t>William </a:t>
            </a:r>
            <a:r>
              <a:rPr lang="tr-TR" sz="2400" dirty="0" err="1">
                <a:solidFill>
                  <a:schemeClr val="bg1"/>
                </a:solidFill>
                <a:latin typeface="Microsoft YaHei Light" panose="020B0502040204020203" pitchFamily="34" charset="-122"/>
                <a:ea typeface="Microsoft YaHei Light" panose="020B0502040204020203" pitchFamily="34" charset="-122"/>
              </a:rPr>
              <a:t>Ward</a:t>
            </a:r>
            <a:endParaRPr lang="en-US" sz="2400" dirty="0">
              <a:solidFill>
                <a:schemeClr val="bg1"/>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405113584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08561" y="999067"/>
          <a:ext cx="3388792" cy="2904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469364" y="2316706"/>
            <a:ext cx="4114653" cy="523220"/>
          </a:xfrm>
          <a:prstGeom prst="rect">
            <a:avLst/>
          </a:prstGeom>
          <a:noFill/>
        </p:spPr>
        <p:txBody>
          <a:bodyPr wrap="none" rtlCol="0">
            <a:spAutoFit/>
          </a:bodyPr>
          <a:lstStyle/>
          <a:p>
            <a:r>
              <a:rPr lang="en-US" sz="2800" b="1" dirty="0">
                <a:solidFill>
                  <a:srgbClr val="FFFFFF"/>
                </a:solidFill>
              </a:rPr>
              <a:t>GELECEĞE HAZIRLAR</a:t>
            </a:r>
          </a:p>
        </p:txBody>
      </p:sp>
      <p:sp>
        <p:nvSpPr>
          <p:cNvPr id="16" name="Oval 15"/>
          <p:cNvSpPr/>
          <p:nvPr/>
        </p:nvSpPr>
        <p:spPr>
          <a:xfrm>
            <a:off x="3892550" y="590934"/>
            <a:ext cx="1362075" cy="1325131"/>
          </a:xfrm>
          <a:prstGeom prst="ellipse">
            <a:avLst/>
          </a:prstGeom>
          <a:solidFill>
            <a:schemeClr val="bg1"/>
          </a:solidFill>
          <a:ln>
            <a:solidFill>
              <a:srgbClr val="566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chemeClr val="bg1"/>
                </a:solidFill>
              </a:ln>
              <a:solidFill>
                <a:schemeClr val="bg1"/>
              </a:solidFill>
            </a:endParaRPr>
          </a:p>
        </p:txBody>
      </p:sp>
      <p:pic>
        <p:nvPicPr>
          <p:cNvPr id="21" name="Resim 20"/>
          <p:cNvPicPr>
            <a:picLocks noChangeAspect="1"/>
          </p:cNvPicPr>
          <p:nvPr/>
        </p:nvPicPr>
        <p:blipFill>
          <a:blip r:embed="rId8" cstate="print">
            <a:clrChange>
              <a:clrFrom>
                <a:srgbClr val="FFFFFF"/>
              </a:clrFrom>
              <a:clrTo>
                <a:srgbClr val="FFFFFF">
                  <a:alpha val="0"/>
                </a:srgbClr>
              </a:clrTo>
            </a:clrChange>
          </a:blip>
          <a:stretch>
            <a:fillRect/>
          </a:stretch>
        </p:blipFill>
        <p:spPr>
          <a:xfrm>
            <a:off x="3963134" y="612468"/>
            <a:ext cx="1220906" cy="1223467"/>
          </a:xfrm>
          <a:prstGeom prst="rect">
            <a:avLst/>
          </a:prstGeom>
        </p:spPr>
      </p:pic>
    </p:spTree>
    <p:extLst>
      <p:ext uri="{BB962C8B-B14F-4D97-AF65-F5344CB8AC3E}">
        <p14:creationId xmlns:p14="http://schemas.microsoft.com/office/powerpoint/2010/main" val="5907827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C0AFDD60-009A-0000-5915-BD3CF97F0000}"/>
                                            </p:graphicEl>
                                          </p:spTgt>
                                        </p:tgtEl>
                                        <p:attrNameLst>
                                          <p:attrName>style.visibility</p:attrName>
                                        </p:attrNameLst>
                                      </p:cBhvr>
                                      <p:to>
                                        <p:strVal val="visible"/>
                                      </p:to>
                                    </p:set>
                                    <p:animEffect transition="in" filter="fade">
                                      <p:cBhvr>
                                        <p:cTn id="7" dur="1000"/>
                                        <p:tgtEl>
                                          <p:spTgt spid="6">
                                            <p:graphicEl>
                                              <a:dgm id="{C0AFDD60-009A-0000-5915-BD3CF97F00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27128" y="893683"/>
            <a:ext cx="8092921" cy="646331"/>
          </a:xfrm>
          <a:prstGeom prst="rect">
            <a:avLst/>
          </a:prstGeom>
        </p:spPr>
        <p:txBody>
          <a:bodyPr wrap="none">
            <a:spAutoFit/>
          </a:bodyPr>
          <a:lstStyle/>
          <a:p>
            <a:r>
              <a:rPr lang="tr-TR" sz="3600" dirty="0">
                <a:ln w="18415" cmpd="sng">
                  <a:solidFill>
                    <a:srgbClr val="FFFFFF"/>
                  </a:solidFill>
                  <a:prstDash val="solid"/>
                </a:ln>
                <a:solidFill>
                  <a:srgbClr val="FFFFFF"/>
                </a:solidFill>
              </a:rPr>
              <a:t>SINAV SÜRESİ VE BAŞLAMA SAATİ?</a:t>
            </a:r>
            <a:endParaRPr lang="tr-TR" sz="3600" dirty="0"/>
          </a:p>
        </p:txBody>
      </p:sp>
      <p:graphicFrame>
        <p:nvGraphicFramePr>
          <p:cNvPr id="2" name="Tablo 1"/>
          <p:cNvGraphicFramePr>
            <a:graphicFrameLocks noGrp="1"/>
          </p:cNvGraphicFramePr>
          <p:nvPr>
            <p:extLst>
              <p:ext uri="{D42A27DB-BD31-4B8C-83A1-F6EECF244321}">
                <p14:modId xmlns:p14="http://schemas.microsoft.com/office/powerpoint/2010/main" val="814652752"/>
              </p:ext>
            </p:extLst>
          </p:nvPr>
        </p:nvGraphicFramePr>
        <p:xfrm>
          <a:off x="676540" y="1680071"/>
          <a:ext cx="7794096" cy="2369929"/>
        </p:xfrm>
        <a:graphic>
          <a:graphicData uri="http://schemas.openxmlformats.org/drawingml/2006/table">
            <a:tbl>
              <a:tblPr firstRow="1" bandRow="1">
                <a:tableStyleId>{35758FB7-9AC5-4552-8A53-C91805E547FA}</a:tableStyleId>
              </a:tblPr>
              <a:tblGrid>
                <a:gridCol w="1678040">
                  <a:extLst>
                    <a:ext uri="{9D8B030D-6E8A-4147-A177-3AD203B41FA5}">
                      <a16:colId xmlns:a16="http://schemas.microsoft.com/office/drawing/2014/main" val="3836600066"/>
                    </a:ext>
                  </a:extLst>
                </a:gridCol>
                <a:gridCol w="647700">
                  <a:extLst>
                    <a:ext uri="{9D8B030D-6E8A-4147-A177-3AD203B41FA5}">
                      <a16:colId xmlns:a16="http://schemas.microsoft.com/office/drawing/2014/main" val="2215212159"/>
                    </a:ext>
                  </a:extLst>
                </a:gridCol>
                <a:gridCol w="906780">
                  <a:extLst>
                    <a:ext uri="{9D8B030D-6E8A-4147-A177-3AD203B41FA5}">
                      <a16:colId xmlns:a16="http://schemas.microsoft.com/office/drawing/2014/main" val="3151352974"/>
                    </a:ext>
                  </a:extLst>
                </a:gridCol>
                <a:gridCol w="922020">
                  <a:extLst>
                    <a:ext uri="{9D8B030D-6E8A-4147-A177-3AD203B41FA5}">
                      <a16:colId xmlns:a16="http://schemas.microsoft.com/office/drawing/2014/main" val="3664797192"/>
                    </a:ext>
                  </a:extLst>
                </a:gridCol>
                <a:gridCol w="1280160">
                  <a:extLst>
                    <a:ext uri="{9D8B030D-6E8A-4147-A177-3AD203B41FA5}">
                      <a16:colId xmlns:a16="http://schemas.microsoft.com/office/drawing/2014/main" val="1911725486"/>
                    </a:ext>
                  </a:extLst>
                </a:gridCol>
                <a:gridCol w="670560">
                  <a:extLst>
                    <a:ext uri="{9D8B030D-6E8A-4147-A177-3AD203B41FA5}">
                      <a16:colId xmlns:a16="http://schemas.microsoft.com/office/drawing/2014/main" val="3265002167"/>
                    </a:ext>
                  </a:extLst>
                </a:gridCol>
                <a:gridCol w="963919">
                  <a:extLst>
                    <a:ext uri="{9D8B030D-6E8A-4147-A177-3AD203B41FA5}">
                      <a16:colId xmlns:a16="http://schemas.microsoft.com/office/drawing/2014/main" val="52181856"/>
                    </a:ext>
                  </a:extLst>
                </a:gridCol>
                <a:gridCol w="724917">
                  <a:extLst>
                    <a:ext uri="{9D8B030D-6E8A-4147-A177-3AD203B41FA5}">
                      <a16:colId xmlns:a16="http://schemas.microsoft.com/office/drawing/2014/main" val="2869412473"/>
                    </a:ext>
                  </a:extLst>
                </a:gridCol>
              </a:tblGrid>
              <a:tr h="377135">
                <a:tc gridSpan="4">
                  <a:txBody>
                    <a:bodyPr/>
                    <a:lstStyle/>
                    <a:p>
                      <a:pPr algn="l"/>
                      <a:r>
                        <a:rPr lang="tr-TR" dirty="0">
                          <a:solidFill>
                            <a:schemeClr val="bg1"/>
                          </a:solidFill>
                          <a:effectLst>
                            <a:outerShdw blurRad="38100" dist="38100" dir="2700000" algn="tl">
                              <a:srgbClr val="000000">
                                <a:alpha val="43137"/>
                              </a:srgbClr>
                            </a:outerShdw>
                          </a:effectLst>
                        </a:rPr>
                        <a:t>SÖZEL BÖLÜM</a:t>
                      </a:r>
                    </a:p>
                  </a:txBody>
                  <a:tcPr/>
                </a:tc>
                <a:tc hMerge="1">
                  <a:txBody>
                    <a:bodyPr/>
                    <a:lstStyle/>
                    <a:p>
                      <a:endParaRPr lang="tr-TR"/>
                    </a:p>
                  </a:txBody>
                  <a:tcPr/>
                </a:tc>
                <a:tc hMerge="1">
                  <a:txBody>
                    <a:bodyPr/>
                    <a:lstStyle/>
                    <a:p>
                      <a:endParaRPr lang="tr-TR"/>
                    </a:p>
                  </a:txBody>
                  <a:tcPr/>
                </a:tc>
                <a:tc hMerge="1">
                  <a:txBody>
                    <a:bodyPr/>
                    <a:lstStyle/>
                    <a:p>
                      <a:endParaRPr lang="tr-TR" dirty="0"/>
                    </a:p>
                  </a:txBody>
                  <a:tcPr/>
                </a:tc>
                <a:tc gridSpan="4">
                  <a:txBody>
                    <a:bodyPr/>
                    <a:lstStyle/>
                    <a:p>
                      <a:pPr algn="l"/>
                      <a:r>
                        <a:rPr lang="tr-TR" dirty="0">
                          <a:solidFill>
                            <a:schemeClr val="bg1"/>
                          </a:solidFill>
                          <a:effectLst>
                            <a:outerShdw blurRad="38100" dist="38100" dir="2700000" algn="tl">
                              <a:srgbClr val="000000">
                                <a:alpha val="43137"/>
                              </a:srgbClr>
                            </a:outerShdw>
                          </a:effectLst>
                        </a:rPr>
                        <a:t>SAYISAL BÖLÜM</a:t>
                      </a:r>
                    </a:p>
                  </a:txBody>
                  <a:tcPr/>
                </a:tc>
                <a:tc hMerge="1">
                  <a:txBody>
                    <a:bodyPr/>
                    <a:lstStyle/>
                    <a:p>
                      <a:endParaRPr lang="tr-TR"/>
                    </a:p>
                  </a:txBody>
                  <a:tcPr/>
                </a:tc>
                <a:tc hMerge="1">
                  <a:txBody>
                    <a:bodyPr/>
                    <a:lstStyle/>
                    <a:p>
                      <a:endParaRPr lang="tr-TR"/>
                    </a:p>
                  </a:txBody>
                  <a:tcPr/>
                </a:tc>
                <a:tc hMerge="1">
                  <a:txBody>
                    <a:bodyPr/>
                    <a:lstStyle/>
                    <a:p>
                      <a:endParaRPr lang="tr-TR" dirty="0"/>
                    </a:p>
                  </a:txBody>
                  <a:tcPr/>
                </a:tc>
                <a:extLst>
                  <a:ext uri="{0D108BD9-81ED-4DB2-BD59-A6C34878D82A}">
                    <a16:rowId xmlns:a16="http://schemas.microsoft.com/office/drawing/2014/main" val="2940160032"/>
                  </a:ext>
                </a:extLst>
              </a:tr>
              <a:tr h="471419">
                <a:tc>
                  <a:txBody>
                    <a:bodyPr/>
                    <a:lstStyle/>
                    <a:p>
                      <a:pPr algn="l"/>
                      <a:r>
                        <a:rPr lang="tr-TR" sz="900" dirty="0"/>
                        <a:t>DERS</a:t>
                      </a:r>
                    </a:p>
                  </a:txBody>
                  <a:tcPr/>
                </a:tc>
                <a:tc>
                  <a:txBody>
                    <a:bodyPr/>
                    <a:lstStyle/>
                    <a:p>
                      <a:pPr algn="ctr"/>
                      <a:r>
                        <a:rPr lang="tr-TR" sz="900" dirty="0"/>
                        <a:t>SORU SAYISI</a:t>
                      </a:r>
                    </a:p>
                    <a:p>
                      <a:pPr algn="ctr"/>
                      <a:r>
                        <a:rPr lang="tr-TR" sz="900" b="1" dirty="0"/>
                        <a:t>50</a:t>
                      </a:r>
                    </a:p>
                  </a:txBody>
                  <a:tcPr/>
                </a:tc>
                <a:tc>
                  <a:txBody>
                    <a:bodyPr/>
                    <a:lstStyle/>
                    <a:p>
                      <a:pPr algn="ctr"/>
                      <a:r>
                        <a:rPr lang="tr-TR" sz="900" dirty="0"/>
                        <a:t>SINAVA BAŞLAMA SAATİ: </a:t>
                      </a:r>
                      <a:r>
                        <a:rPr lang="tr-TR" sz="900" b="1" dirty="0"/>
                        <a:t>09.30</a:t>
                      </a:r>
                    </a:p>
                  </a:txBody>
                  <a:tcPr/>
                </a:tc>
                <a:tc>
                  <a:txBody>
                    <a:bodyPr/>
                    <a:lstStyle/>
                    <a:p>
                      <a:pPr algn="ctr"/>
                      <a:r>
                        <a:rPr lang="tr-TR" sz="900" dirty="0"/>
                        <a:t>SINAV SÜRESİ</a:t>
                      </a:r>
                    </a:p>
                    <a:p>
                      <a:pPr algn="ctr"/>
                      <a:r>
                        <a:rPr lang="tr-TR" sz="900" b="1" dirty="0"/>
                        <a:t>75</a:t>
                      </a:r>
                      <a:r>
                        <a:rPr lang="tr-TR" sz="900" dirty="0"/>
                        <a:t> DK.</a:t>
                      </a:r>
                    </a:p>
                  </a:txBody>
                  <a:tcPr/>
                </a:tc>
                <a:tc>
                  <a:txBody>
                    <a:bodyPr/>
                    <a:lstStyle/>
                    <a:p>
                      <a:pPr algn="ctr"/>
                      <a:r>
                        <a:rPr lang="tr-TR" sz="900" dirty="0"/>
                        <a:t>DERS</a:t>
                      </a:r>
                    </a:p>
                  </a:txBody>
                  <a:tcPr/>
                </a:tc>
                <a:tc>
                  <a:txBody>
                    <a:bodyPr/>
                    <a:lstStyle/>
                    <a:p>
                      <a:pPr algn="ctr"/>
                      <a:r>
                        <a:rPr lang="tr-TR" sz="900" dirty="0"/>
                        <a:t>SORU SAYISI</a:t>
                      </a:r>
                    </a:p>
                    <a:p>
                      <a:pPr algn="ctr"/>
                      <a:r>
                        <a:rPr lang="tr-TR" sz="900" b="1" dirty="0"/>
                        <a:t>40</a:t>
                      </a:r>
                    </a:p>
                  </a:txBody>
                  <a:tcPr/>
                </a:tc>
                <a:tc>
                  <a:txBody>
                    <a:bodyPr/>
                    <a:lstStyle/>
                    <a:p>
                      <a:pPr algn="ctr"/>
                      <a:r>
                        <a:rPr lang="tr-TR" sz="900" dirty="0"/>
                        <a:t>SINAVA BAŞLAMA SAATİ: </a:t>
                      </a:r>
                      <a:r>
                        <a:rPr lang="tr-TR" sz="900" b="1" dirty="0"/>
                        <a:t>11.30</a:t>
                      </a:r>
                    </a:p>
                  </a:txBody>
                  <a:tcPr/>
                </a:tc>
                <a:tc>
                  <a:txBody>
                    <a:bodyPr/>
                    <a:lstStyle/>
                    <a:p>
                      <a:pPr algn="ctr"/>
                      <a:r>
                        <a:rPr lang="tr-TR" sz="900" dirty="0"/>
                        <a:t>SINAV SÜRESİ</a:t>
                      </a:r>
                    </a:p>
                    <a:p>
                      <a:pPr algn="ctr"/>
                      <a:r>
                        <a:rPr lang="tr-TR" sz="900" b="1" dirty="0"/>
                        <a:t>80 </a:t>
                      </a:r>
                      <a:r>
                        <a:rPr lang="tr-TR" sz="900" dirty="0"/>
                        <a:t>DK.</a:t>
                      </a:r>
                    </a:p>
                  </a:txBody>
                  <a:tcPr/>
                </a:tc>
                <a:extLst>
                  <a:ext uri="{0D108BD9-81ED-4DB2-BD59-A6C34878D82A}">
                    <a16:rowId xmlns:a16="http://schemas.microsoft.com/office/drawing/2014/main" val="118098849"/>
                  </a:ext>
                </a:extLst>
              </a:tr>
              <a:tr h="336374">
                <a:tc>
                  <a:txBody>
                    <a:bodyPr/>
                    <a:lstStyle/>
                    <a:p>
                      <a:pPr algn="l"/>
                      <a:r>
                        <a:rPr lang="tr-TR" sz="900" dirty="0"/>
                        <a:t>TÜRKÇE</a:t>
                      </a:r>
                    </a:p>
                  </a:txBody>
                  <a:tcPr/>
                </a:tc>
                <a:tc>
                  <a:txBody>
                    <a:bodyPr/>
                    <a:lstStyle/>
                    <a:p>
                      <a:pPr algn="ctr"/>
                      <a:r>
                        <a:rPr lang="tr-TR" sz="900" b="1" dirty="0"/>
                        <a:t>20</a:t>
                      </a:r>
                    </a:p>
                  </a:txBody>
                  <a:tcPr/>
                </a:tc>
                <a:tc>
                  <a:txBody>
                    <a:bodyPr/>
                    <a:lstStyle/>
                    <a:p>
                      <a:pPr algn="ctr"/>
                      <a:endParaRPr lang="tr-TR" sz="900"/>
                    </a:p>
                  </a:txBody>
                  <a:tcPr/>
                </a:tc>
                <a:tc>
                  <a:txBody>
                    <a:bodyPr/>
                    <a:lstStyle/>
                    <a:p>
                      <a:pPr algn="ctr"/>
                      <a:endParaRPr lang="tr-TR" sz="900"/>
                    </a:p>
                  </a:txBody>
                  <a:tcPr/>
                </a:tc>
                <a:tc>
                  <a:txBody>
                    <a:bodyPr/>
                    <a:lstStyle/>
                    <a:p>
                      <a:pPr algn="ctr"/>
                      <a:r>
                        <a:rPr lang="tr-TR" sz="900" dirty="0"/>
                        <a:t>MATEMATİK</a:t>
                      </a:r>
                    </a:p>
                  </a:txBody>
                  <a:tcPr/>
                </a:tc>
                <a:tc>
                  <a:txBody>
                    <a:bodyPr/>
                    <a:lstStyle/>
                    <a:p>
                      <a:pPr algn="ctr"/>
                      <a:r>
                        <a:rPr lang="tr-TR" sz="900" b="1" dirty="0"/>
                        <a:t>20</a:t>
                      </a:r>
                    </a:p>
                  </a:txBody>
                  <a:tcPr/>
                </a:tc>
                <a:tc>
                  <a:txBody>
                    <a:bodyPr/>
                    <a:lstStyle/>
                    <a:p>
                      <a:pPr algn="ctr"/>
                      <a:endParaRPr lang="tr-TR" sz="900" dirty="0"/>
                    </a:p>
                  </a:txBody>
                  <a:tcPr/>
                </a:tc>
                <a:tc>
                  <a:txBody>
                    <a:bodyPr/>
                    <a:lstStyle/>
                    <a:p>
                      <a:pPr algn="ctr"/>
                      <a:endParaRPr lang="tr-TR" sz="900"/>
                    </a:p>
                  </a:txBody>
                  <a:tcPr/>
                </a:tc>
                <a:extLst>
                  <a:ext uri="{0D108BD9-81ED-4DB2-BD59-A6C34878D82A}">
                    <a16:rowId xmlns:a16="http://schemas.microsoft.com/office/drawing/2014/main" val="1802354283"/>
                  </a:ext>
                </a:extLst>
              </a:tr>
              <a:tr h="345707">
                <a:tc>
                  <a:txBody>
                    <a:bodyPr/>
                    <a:lstStyle/>
                    <a:p>
                      <a:pPr algn="l"/>
                      <a:r>
                        <a:rPr lang="tr-TR" sz="900" dirty="0"/>
                        <a:t>İNKILAP TARİHİ</a:t>
                      </a:r>
                    </a:p>
                  </a:txBody>
                  <a:tcPr/>
                </a:tc>
                <a:tc>
                  <a:txBody>
                    <a:bodyPr/>
                    <a:lstStyle/>
                    <a:p>
                      <a:pPr algn="ctr"/>
                      <a:r>
                        <a:rPr lang="tr-TR" sz="900" b="1" dirty="0"/>
                        <a:t>10</a:t>
                      </a:r>
                    </a:p>
                  </a:txBody>
                  <a:tcPr/>
                </a:tc>
                <a:tc>
                  <a:txBody>
                    <a:bodyPr/>
                    <a:lstStyle/>
                    <a:p>
                      <a:pPr algn="ctr"/>
                      <a:endParaRPr lang="tr-TR" sz="900"/>
                    </a:p>
                  </a:txBody>
                  <a:tcPr/>
                </a:tc>
                <a:tc>
                  <a:txBody>
                    <a:bodyPr/>
                    <a:lstStyle/>
                    <a:p>
                      <a:pPr algn="ctr"/>
                      <a:endParaRPr lang="tr-TR" sz="900"/>
                    </a:p>
                  </a:txBody>
                  <a:tcPr/>
                </a:tc>
                <a:tc>
                  <a:txBody>
                    <a:bodyPr/>
                    <a:lstStyle/>
                    <a:p>
                      <a:pPr algn="ctr"/>
                      <a:r>
                        <a:rPr lang="tr-TR" sz="900" dirty="0"/>
                        <a:t>FEN BİLİMLERİ</a:t>
                      </a:r>
                    </a:p>
                  </a:txBody>
                  <a:tcPr/>
                </a:tc>
                <a:tc>
                  <a:txBody>
                    <a:bodyPr/>
                    <a:lstStyle/>
                    <a:p>
                      <a:pPr algn="ctr"/>
                      <a:r>
                        <a:rPr lang="tr-TR" sz="900" b="1" dirty="0"/>
                        <a:t>20</a:t>
                      </a:r>
                    </a:p>
                  </a:txBody>
                  <a:tcPr/>
                </a:tc>
                <a:tc>
                  <a:txBody>
                    <a:bodyPr/>
                    <a:lstStyle/>
                    <a:p>
                      <a:pPr algn="ctr"/>
                      <a:endParaRPr lang="tr-TR" sz="900" dirty="0"/>
                    </a:p>
                  </a:txBody>
                  <a:tcPr/>
                </a:tc>
                <a:tc>
                  <a:txBody>
                    <a:bodyPr/>
                    <a:lstStyle/>
                    <a:p>
                      <a:pPr algn="ctr"/>
                      <a:endParaRPr lang="tr-TR" sz="900" dirty="0"/>
                    </a:p>
                  </a:txBody>
                  <a:tcPr/>
                </a:tc>
                <a:extLst>
                  <a:ext uri="{0D108BD9-81ED-4DB2-BD59-A6C34878D82A}">
                    <a16:rowId xmlns:a16="http://schemas.microsoft.com/office/drawing/2014/main" val="1925636261"/>
                  </a:ext>
                </a:extLst>
              </a:tr>
              <a:tr h="471419">
                <a:tc>
                  <a:txBody>
                    <a:bodyPr/>
                    <a:lstStyle/>
                    <a:p>
                      <a:pPr algn="l"/>
                      <a:r>
                        <a:rPr lang="tr-TR" sz="900" dirty="0"/>
                        <a:t>DİN KÜLTÜRÜ</a:t>
                      </a:r>
                      <a:r>
                        <a:rPr lang="tr-TR" sz="900" baseline="0" dirty="0"/>
                        <a:t> VE AHLAK BİLGİSİ</a:t>
                      </a:r>
                      <a:endParaRPr lang="tr-TR" sz="900" dirty="0"/>
                    </a:p>
                  </a:txBody>
                  <a:tcPr/>
                </a:tc>
                <a:tc>
                  <a:txBody>
                    <a:bodyPr/>
                    <a:lstStyle/>
                    <a:p>
                      <a:pPr algn="ctr"/>
                      <a:r>
                        <a:rPr lang="tr-TR" sz="900" b="1" dirty="0"/>
                        <a:t>10</a:t>
                      </a:r>
                    </a:p>
                  </a:txBody>
                  <a:tcPr/>
                </a:tc>
                <a:tc>
                  <a:txBody>
                    <a:bodyPr/>
                    <a:lstStyle/>
                    <a:p>
                      <a:pPr algn="ctr"/>
                      <a:endParaRPr lang="tr-TR" sz="900"/>
                    </a:p>
                  </a:txBody>
                  <a:tcPr/>
                </a:tc>
                <a:tc>
                  <a:txBody>
                    <a:bodyPr/>
                    <a:lstStyle/>
                    <a:p>
                      <a:pPr algn="ctr"/>
                      <a:endParaRPr lang="tr-TR" sz="900"/>
                    </a:p>
                  </a:txBody>
                  <a:tcPr/>
                </a:tc>
                <a:tc>
                  <a:txBody>
                    <a:bodyPr/>
                    <a:lstStyle/>
                    <a:p>
                      <a:pPr algn="ctr"/>
                      <a:endParaRPr lang="tr-TR" sz="900"/>
                    </a:p>
                  </a:txBody>
                  <a:tcPr/>
                </a:tc>
                <a:tc>
                  <a:txBody>
                    <a:bodyPr/>
                    <a:lstStyle/>
                    <a:p>
                      <a:pPr algn="ctr"/>
                      <a:endParaRPr lang="tr-TR" sz="900" dirty="0"/>
                    </a:p>
                  </a:txBody>
                  <a:tcPr/>
                </a:tc>
                <a:tc>
                  <a:txBody>
                    <a:bodyPr/>
                    <a:lstStyle/>
                    <a:p>
                      <a:pPr algn="ctr"/>
                      <a:endParaRPr lang="tr-TR" sz="900" dirty="0"/>
                    </a:p>
                  </a:txBody>
                  <a:tcPr/>
                </a:tc>
                <a:tc>
                  <a:txBody>
                    <a:bodyPr/>
                    <a:lstStyle/>
                    <a:p>
                      <a:pPr algn="ctr"/>
                      <a:endParaRPr lang="tr-TR" sz="900" dirty="0"/>
                    </a:p>
                  </a:txBody>
                  <a:tcPr/>
                </a:tc>
                <a:extLst>
                  <a:ext uri="{0D108BD9-81ED-4DB2-BD59-A6C34878D82A}">
                    <a16:rowId xmlns:a16="http://schemas.microsoft.com/office/drawing/2014/main" val="2534613087"/>
                  </a:ext>
                </a:extLst>
              </a:tr>
              <a:tr h="336374">
                <a:tc>
                  <a:txBody>
                    <a:bodyPr/>
                    <a:lstStyle/>
                    <a:p>
                      <a:pPr algn="l"/>
                      <a:r>
                        <a:rPr lang="tr-TR" sz="900" dirty="0"/>
                        <a:t>YABANCI DİL</a:t>
                      </a:r>
                    </a:p>
                  </a:txBody>
                  <a:tcPr/>
                </a:tc>
                <a:tc>
                  <a:txBody>
                    <a:bodyPr/>
                    <a:lstStyle/>
                    <a:p>
                      <a:pPr algn="ctr"/>
                      <a:r>
                        <a:rPr lang="tr-TR" sz="900" b="1" dirty="0"/>
                        <a:t>10</a:t>
                      </a:r>
                    </a:p>
                  </a:txBody>
                  <a:tcPr/>
                </a:tc>
                <a:tc>
                  <a:txBody>
                    <a:bodyPr/>
                    <a:lstStyle/>
                    <a:p>
                      <a:pPr algn="ctr"/>
                      <a:endParaRPr lang="tr-TR" sz="900"/>
                    </a:p>
                  </a:txBody>
                  <a:tcPr/>
                </a:tc>
                <a:tc>
                  <a:txBody>
                    <a:bodyPr/>
                    <a:lstStyle/>
                    <a:p>
                      <a:pPr algn="ctr"/>
                      <a:endParaRPr lang="tr-TR" sz="900"/>
                    </a:p>
                  </a:txBody>
                  <a:tcPr/>
                </a:tc>
                <a:tc>
                  <a:txBody>
                    <a:bodyPr/>
                    <a:lstStyle/>
                    <a:p>
                      <a:pPr algn="ctr"/>
                      <a:endParaRPr lang="tr-TR" sz="900" dirty="0"/>
                    </a:p>
                  </a:txBody>
                  <a:tcPr/>
                </a:tc>
                <a:tc>
                  <a:txBody>
                    <a:bodyPr/>
                    <a:lstStyle/>
                    <a:p>
                      <a:pPr algn="ctr"/>
                      <a:endParaRPr lang="tr-TR" sz="900"/>
                    </a:p>
                  </a:txBody>
                  <a:tcPr/>
                </a:tc>
                <a:tc>
                  <a:txBody>
                    <a:bodyPr/>
                    <a:lstStyle/>
                    <a:p>
                      <a:pPr algn="ctr"/>
                      <a:endParaRPr lang="tr-TR" sz="900" dirty="0"/>
                    </a:p>
                  </a:txBody>
                  <a:tcPr/>
                </a:tc>
                <a:tc>
                  <a:txBody>
                    <a:bodyPr/>
                    <a:lstStyle/>
                    <a:p>
                      <a:pPr algn="ctr"/>
                      <a:endParaRPr lang="tr-TR" sz="900" dirty="0"/>
                    </a:p>
                  </a:txBody>
                  <a:tcPr/>
                </a:tc>
                <a:extLst>
                  <a:ext uri="{0D108BD9-81ED-4DB2-BD59-A6C34878D82A}">
                    <a16:rowId xmlns:a16="http://schemas.microsoft.com/office/drawing/2014/main" val="4156705991"/>
                  </a:ext>
                </a:extLst>
              </a:tr>
            </a:tbl>
          </a:graphicData>
        </a:graphic>
      </p:graphicFrame>
    </p:spTree>
    <p:extLst>
      <p:ext uri="{BB962C8B-B14F-4D97-AF65-F5344CB8AC3E}">
        <p14:creationId xmlns:p14="http://schemas.microsoft.com/office/powerpoint/2010/main" val="103213206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37596" y="2099354"/>
            <a:ext cx="3147061" cy="534818"/>
          </a:xfrm>
        </p:spPr>
        <p:txBody>
          <a:bodyPr>
            <a:normAutofit/>
          </a:bodyPr>
          <a:lstStyle/>
          <a:p>
            <a:r>
              <a:rPr lang="tr-TR" dirty="0">
                <a:latin typeface="Maiandra GD" panose="020E0502030308020204" pitchFamily="34" charset="0"/>
              </a:rPr>
              <a:t>BAŞARILAR DİLERİZ</a:t>
            </a:r>
          </a:p>
        </p:txBody>
      </p:sp>
    </p:spTree>
    <p:extLst>
      <p:ext uri="{BB962C8B-B14F-4D97-AF65-F5344CB8AC3E}">
        <p14:creationId xmlns:p14="http://schemas.microsoft.com/office/powerpoint/2010/main" val="778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E6124EED-E854-4024-BCBE-CF3718D9FDE5}"/>
              </a:ext>
            </a:extLst>
          </p:cNvPr>
          <p:cNvGrpSpPr/>
          <p:nvPr/>
        </p:nvGrpSpPr>
        <p:grpSpPr>
          <a:xfrm>
            <a:off x="6600825" y="410413"/>
            <a:ext cx="2062135" cy="4094443"/>
            <a:chOff x="9341556" y="214245"/>
            <a:chExt cx="2838164" cy="6272091"/>
          </a:xfrm>
        </p:grpSpPr>
        <p:cxnSp>
          <p:nvCxnSpPr>
            <p:cNvPr id="6" name="直接连接符 10">
              <a:extLst>
                <a:ext uri="{FF2B5EF4-FFF2-40B4-BE49-F238E27FC236}">
                  <a16:creationId xmlns:a16="http://schemas.microsoft.com/office/drawing/2014/main" id="{210612EA-C95B-426A-8744-AD1C7007A7A4}"/>
                </a:ext>
              </a:extLst>
            </p:cNvPr>
            <p:cNvCxnSpPr/>
            <p:nvPr/>
          </p:nvCxnSpPr>
          <p:spPr>
            <a:xfrm rot="16741234" flipH="1">
              <a:off x="10697191" y="2474949"/>
              <a:ext cx="211002" cy="47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11">
              <a:extLst>
                <a:ext uri="{FF2B5EF4-FFF2-40B4-BE49-F238E27FC236}">
                  <a16:creationId xmlns:a16="http://schemas.microsoft.com/office/drawing/2014/main" id="{F228A9CB-004E-485B-84BE-A13D41CFA097}"/>
                </a:ext>
              </a:extLst>
            </p:cNvPr>
            <p:cNvCxnSpPr/>
            <p:nvPr/>
          </p:nvCxnSpPr>
          <p:spPr>
            <a:xfrm rot="16741234" flipH="1">
              <a:off x="10316980" y="2285886"/>
              <a:ext cx="425232" cy="243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12">
              <a:extLst>
                <a:ext uri="{FF2B5EF4-FFF2-40B4-BE49-F238E27FC236}">
                  <a16:creationId xmlns:a16="http://schemas.microsoft.com/office/drawing/2014/main" id="{E3B94E62-AA5A-42F3-A690-959C1570091F}"/>
                </a:ext>
              </a:extLst>
            </p:cNvPr>
            <p:cNvCxnSpPr/>
            <p:nvPr/>
          </p:nvCxnSpPr>
          <p:spPr>
            <a:xfrm rot="16741234" flipV="1">
              <a:off x="10150919" y="1632577"/>
              <a:ext cx="564540" cy="361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13">
              <a:extLst>
                <a:ext uri="{FF2B5EF4-FFF2-40B4-BE49-F238E27FC236}">
                  <a16:creationId xmlns:a16="http://schemas.microsoft.com/office/drawing/2014/main" id="{22962DB1-4243-4DE9-A350-2C7CB322A41A}"/>
                </a:ext>
              </a:extLst>
            </p:cNvPr>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4">
              <a:extLst>
                <a:ext uri="{FF2B5EF4-FFF2-40B4-BE49-F238E27FC236}">
                  <a16:creationId xmlns:a16="http://schemas.microsoft.com/office/drawing/2014/main" id="{EC3571E4-AFC9-4200-99B5-32B81F98F0A9}"/>
                </a:ext>
              </a:extLst>
            </p:cNvPr>
            <p:cNvCxnSpPr/>
            <p:nvPr/>
          </p:nvCxnSpPr>
          <p:spPr>
            <a:xfrm rot="16741234" flipH="1">
              <a:off x="10651496" y="3476289"/>
              <a:ext cx="297923" cy="149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5">
              <a:extLst>
                <a:ext uri="{FF2B5EF4-FFF2-40B4-BE49-F238E27FC236}">
                  <a16:creationId xmlns:a16="http://schemas.microsoft.com/office/drawing/2014/main" id="{8B777C1F-CB1C-482B-98D8-ECD006071902}"/>
                </a:ext>
              </a:extLst>
            </p:cNvPr>
            <p:cNvCxnSpPr>
              <a:stCxn id="34" idx="6"/>
            </p:cNvCxnSpPr>
            <p:nvPr/>
          </p:nvCxnSpPr>
          <p:spPr>
            <a:xfrm rot="16741234" flipV="1">
              <a:off x="10345711" y="4966102"/>
              <a:ext cx="868883" cy="2177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6">
              <a:extLst>
                <a:ext uri="{FF2B5EF4-FFF2-40B4-BE49-F238E27FC236}">
                  <a16:creationId xmlns:a16="http://schemas.microsoft.com/office/drawing/2014/main" id="{03555CF8-7236-4F6F-876C-C96D78061B04}"/>
                </a:ext>
              </a:extLst>
            </p:cNvPr>
            <p:cNvCxnSpPr>
              <a:stCxn id="38" idx="6"/>
            </p:cNvCxnSpPr>
            <p:nvPr/>
          </p:nvCxnSpPr>
          <p:spPr>
            <a:xfrm rot="16741234">
              <a:off x="10415384" y="5702290"/>
              <a:ext cx="508993" cy="19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7">
              <a:extLst>
                <a:ext uri="{FF2B5EF4-FFF2-40B4-BE49-F238E27FC236}">
                  <a16:creationId xmlns:a16="http://schemas.microsoft.com/office/drawing/2014/main" id="{9F0F4B6A-EDDA-4D11-8D6E-1363EA1A0613}"/>
                </a:ext>
              </a:extLst>
            </p:cNvPr>
            <p:cNvCxnSpPr/>
            <p:nvPr/>
          </p:nvCxnSpPr>
          <p:spPr>
            <a:xfrm rot="16741234" flipH="1" flipV="1">
              <a:off x="10755653" y="4173567"/>
              <a:ext cx="521979" cy="4500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8">
              <a:extLst>
                <a:ext uri="{FF2B5EF4-FFF2-40B4-BE49-F238E27FC236}">
                  <a16:creationId xmlns:a16="http://schemas.microsoft.com/office/drawing/2014/main" id="{ABA603DB-0AAE-4438-8DCC-6A235EA44389}"/>
                </a:ext>
              </a:extLst>
            </p:cNvPr>
            <p:cNvCxnSpPr/>
            <p:nvPr/>
          </p:nvCxnSpPr>
          <p:spPr>
            <a:xfrm rot="16741234" flipV="1">
              <a:off x="10922193" y="3695490"/>
              <a:ext cx="270152" cy="4776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9">
              <a:extLst>
                <a:ext uri="{FF2B5EF4-FFF2-40B4-BE49-F238E27FC236}">
                  <a16:creationId xmlns:a16="http://schemas.microsoft.com/office/drawing/2014/main" id="{5E797BFD-8FFF-4FBA-B645-1BCF4008D7E2}"/>
                </a:ext>
              </a:extLst>
            </p:cNvPr>
            <p:cNvCxnSpPr/>
            <p:nvPr/>
          </p:nvCxnSpPr>
          <p:spPr>
            <a:xfrm rot="16741234">
              <a:off x="10421254" y="3095237"/>
              <a:ext cx="128338" cy="483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20">
              <a:extLst>
                <a:ext uri="{FF2B5EF4-FFF2-40B4-BE49-F238E27FC236}">
                  <a16:creationId xmlns:a16="http://schemas.microsoft.com/office/drawing/2014/main" id="{FA4F27F5-D65F-4EE8-8C69-107D48DD7E0D}"/>
                </a:ext>
              </a:extLst>
            </p:cNvPr>
            <p:cNvCxnSpPr/>
            <p:nvPr/>
          </p:nvCxnSpPr>
          <p:spPr>
            <a:xfrm rot="16741234">
              <a:off x="10693326" y="2949100"/>
              <a:ext cx="404755" cy="266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21">
              <a:extLst>
                <a:ext uri="{FF2B5EF4-FFF2-40B4-BE49-F238E27FC236}">
                  <a16:creationId xmlns:a16="http://schemas.microsoft.com/office/drawing/2014/main" id="{20A2952E-1EDF-487D-8497-E6871F77B1C8}"/>
                </a:ext>
              </a:extLst>
            </p:cNvPr>
            <p:cNvCxnSpPr>
              <a:stCxn id="26" idx="2"/>
            </p:cNvCxnSpPr>
            <p:nvPr/>
          </p:nvCxnSpPr>
          <p:spPr>
            <a:xfrm rot="16741234">
              <a:off x="11174778" y="1639966"/>
              <a:ext cx="560420" cy="45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22">
              <a:extLst>
                <a:ext uri="{FF2B5EF4-FFF2-40B4-BE49-F238E27FC236}">
                  <a16:creationId xmlns:a16="http://schemas.microsoft.com/office/drawing/2014/main" id="{15CF5411-2356-4A28-B747-CB3EBAA5F1AE}"/>
                </a:ext>
              </a:extLst>
            </p:cNvPr>
            <p:cNvCxnSpPr>
              <a:endCxn id="26" idx="6"/>
            </p:cNvCxnSpPr>
            <p:nvPr/>
          </p:nvCxnSpPr>
          <p:spPr>
            <a:xfrm rot="16741234" flipV="1">
              <a:off x="11395245" y="2013133"/>
              <a:ext cx="366063" cy="472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23">
              <a:extLst>
                <a:ext uri="{FF2B5EF4-FFF2-40B4-BE49-F238E27FC236}">
                  <a16:creationId xmlns:a16="http://schemas.microsoft.com/office/drawing/2014/main" id="{7F383106-B7B0-49B6-8AF8-7BF8F317F65E}"/>
                </a:ext>
              </a:extLst>
            </p:cNvPr>
            <p:cNvCxnSpPr/>
            <p:nvPr/>
          </p:nvCxnSpPr>
          <p:spPr>
            <a:xfrm rot="16741234" flipH="1" flipV="1">
              <a:off x="11163548" y="2348805"/>
              <a:ext cx="505327" cy="658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4">
              <a:extLst>
                <a:ext uri="{FF2B5EF4-FFF2-40B4-BE49-F238E27FC236}">
                  <a16:creationId xmlns:a16="http://schemas.microsoft.com/office/drawing/2014/main" id="{1A282881-EC9D-4CA1-B9DC-817C67D49B12}"/>
                </a:ext>
              </a:extLst>
            </p:cNvPr>
            <p:cNvCxnSpPr/>
            <p:nvPr/>
          </p:nvCxnSpPr>
          <p:spPr>
            <a:xfrm rot="16741234">
              <a:off x="9632550" y="4018121"/>
              <a:ext cx="486266" cy="308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5">
              <a:extLst>
                <a:ext uri="{FF2B5EF4-FFF2-40B4-BE49-F238E27FC236}">
                  <a16:creationId xmlns:a16="http://schemas.microsoft.com/office/drawing/2014/main" id="{B0F7B51C-652A-44B0-9130-243ED11385C2}"/>
                </a:ext>
              </a:extLst>
            </p:cNvPr>
            <p:cNvCxnSpPr/>
            <p:nvPr/>
          </p:nvCxnSpPr>
          <p:spPr>
            <a:xfrm rot="16741234" flipH="1">
              <a:off x="9796876" y="4334829"/>
              <a:ext cx="418126" cy="3586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6">
              <a:extLst>
                <a:ext uri="{FF2B5EF4-FFF2-40B4-BE49-F238E27FC236}">
                  <a16:creationId xmlns:a16="http://schemas.microsoft.com/office/drawing/2014/main" id="{6E20299C-4A32-40B5-8945-44E90D0B7904}"/>
                </a:ext>
              </a:extLst>
            </p:cNvPr>
            <p:cNvCxnSpPr/>
            <p:nvPr/>
          </p:nvCxnSpPr>
          <p:spPr>
            <a:xfrm rot="16741234">
              <a:off x="9934447" y="3504581"/>
              <a:ext cx="347450" cy="148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椭圆 27">
              <a:extLst>
                <a:ext uri="{FF2B5EF4-FFF2-40B4-BE49-F238E27FC236}">
                  <a16:creationId xmlns:a16="http://schemas.microsoft.com/office/drawing/2014/main" id="{586BD514-C48D-495D-A21B-F76D8DFDB8D4}"/>
                </a:ext>
              </a:extLst>
            </p:cNvPr>
            <p:cNvSpPr/>
            <p:nvPr/>
          </p:nvSpPr>
          <p:spPr>
            <a:xfrm rot="16741234" flipH="1">
              <a:off x="10247380" y="1385040"/>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8">
              <a:extLst>
                <a:ext uri="{FF2B5EF4-FFF2-40B4-BE49-F238E27FC236}">
                  <a16:creationId xmlns:a16="http://schemas.microsoft.com/office/drawing/2014/main" id="{070D0E21-742C-46B9-8FFC-BCF5C8C7D284}"/>
                </a:ext>
              </a:extLst>
            </p:cNvPr>
            <p:cNvSpPr/>
            <p:nvPr/>
          </p:nvSpPr>
          <p:spPr>
            <a:xfrm rot="16741234" flipH="1">
              <a:off x="10494051" y="2015849"/>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9">
              <a:extLst>
                <a:ext uri="{FF2B5EF4-FFF2-40B4-BE49-F238E27FC236}">
                  <a16:creationId xmlns:a16="http://schemas.microsoft.com/office/drawing/2014/main" id="{D9EBDCB1-E03B-4B51-9563-87D49D52B777}"/>
                </a:ext>
              </a:extLst>
            </p:cNvPr>
            <p:cNvSpPr/>
            <p:nvPr/>
          </p:nvSpPr>
          <p:spPr>
            <a:xfrm rot="16741234" flipH="1">
              <a:off x="11332597" y="1935131"/>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椭圆 30">
              <a:extLst>
                <a:ext uri="{FF2B5EF4-FFF2-40B4-BE49-F238E27FC236}">
                  <a16:creationId xmlns:a16="http://schemas.microsoft.com/office/drawing/2014/main" id="{CF619F8C-2549-475E-88BE-942326FDBE1A}"/>
                </a:ext>
              </a:extLst>
            </p:cNvPr>
            <p:cNvSpPr/>
            <p:nvPr/>
          </p:nvSpPr>
          <p:spPr>
            <a:xfrm rot="16741234" flipH="1">
              <a:off x="10486312" y="2461925"/>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椭圆 31">
              <a:extLst>
                <a:ext uri="{FF2B5EF4-FFF2-40B4-BE49-F238E27FC236}">
                  <a16:creationId xmlns:a16="http://schemas.microsoft.com/office/drawing/2014/main" id="{F3E04E1A-6D47-4C56-A5D4-BFED72735E83}"/>
                </a:ext>
              </a:extLst>
            </p:cNvPr>
            <p:cNvSpPr/>
            <p:nvPr/>
          </p:nvSpPr>
          <p:spPr>
            <a:xfrm rot="16741234" flipH="1">
              <a:off x="11494913" y="1315106"/>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32">
              <a:extLst>
                <a:ext uri="{FF2B5EF4-FFF2-40B4-BE49-F238E27FC236}">
                  <a16:creationId xmlns:a16="http://schemas.microsoft.com/office/drawing/2014/main" id="{D2988E11-5DA1-42FD-B1E7-CF36B76AE2E1}"/>
                </a:ext>
              </a:extLst>
            </p:cNvPr>
            <p:cNvSpPr/>
            <p:nvPr/>
          </p:nvSpPr>
          <p:spPr>
            <a:xfrm rot="16741234" flipH="1">
              <a:off x="10167778" y="332235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33">
              <a:extLst>
                <a:ext uri="{FF2B5EF4-FFF2-40B4-BE49-F238E27FC236}">
                  <a16:creationId xmlns:a16="http://schemas.microsoft.com/office/drawing/2014/main" id="{655ED3F6-06A8-4DFB-B3BD-20D2D9A56846}"/>
                </a:ext>
              </a:extLst>
            </p:cNvPr>
            <p:cNvSpPr/>
            <p:nvPr/>
          </p:nvSpPr>
          <p:spPr>
            <a:xfrm rot="16741234" flipH="1">
              <a:off x="11732465" y="243446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4">
              <a:extLst>
                <a:ext uri="{FF2B5EF4-FFF2-40B4-BE49-F238E27FC236}">
                  <a16:creationId xmlns:a16="http://schemas.microsoft.com/office/drawing/2014/main" id="{C06B172B-5317-4874-B547-271928B5B336}"/>
                </a:ext>
              </a:extLst>
            </p:cNvPr>
            <p:cNvSpPr/>
            <p:nvPr/>
          </p:nvSpPr>
          <p:spPr>
            <a:xfrm rot="16741234" flipH="1">
              <a:off x="10970581" y="2826506"/>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5">
              <a:extLst>
                <a:ext uri="{FF2B5EF4-FFF2-40B4-BE49-F238E27FC236}">
                  <a16:creationId xmlns:a16="http://schemas.microsoft.com/office/drawing/2014/main" id="{C31446C6-5675-4B7A-95E3-C6A0EDD1667F}"/>
                </a:ext>
              </a:extLst>
            </p:cNvPr>
            <p:cNvSpPr/>
            <p:nvPr/>
          </p:nvSpPr>
          <p:spPr>
            <a:xfrm rot="16741234" flipH="1">
              <a:off x="10270735" y="6316271"/>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6">
              <a:extLst>
                <a:ext uri="{FF2B5EF4-FFF2-40B4-BE49-F238E27FC236}">
                  <a16:creationId xmlns:a16="http://schemas.microsoft.com/office/drawing/2014/main" id="{BE1899AC-E48D-4FD1-8CD5-567B8ED734CE}"/>
                </a:ext>
              </a:extLst>
            </p:cNvPr>
            <p:cNvSpPr/>
            <p:nvPr/>
          </p:nvSpPr>
          <p:spPr>
            <a:xfrm rot="16741234">
              <a:off x="10000586" y="5124242"/>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7">
              <a:extLst>
                <a:ext uri="{FF2B5EF4-FFF2-40B4-BE49-F238E27FC236}">
                  <a16:creationId xmlns:a16="http://schemas.microsoft.com/office/drawing/2014/main" id="{F6F00D34-AA44-473A-B3A7-C4B89BA1E702}"/>
                </a:ext>
              </a:extLst>
            </p:cNvPr>
            <p:cNvSpPr/>
            <p:nvPr/>
          </p:nvSpPr>
          <p:spPr>
            <a:xfrm rot="16741234">
              <a:off x="10763405" y="5520537"/>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8">
              <a:extLst>
                <a:ext uri="{FF2B5EF4-FFF2-40B4-BE49-F238E27FC236}">
                  <a16:creationId xmlns:a16="http://schemas.microsoft.com/office/drawing/2014/main" id="{64423477-3FDB-48CE-85C6-D35FB06BC632}"/>
                </a:ext>
              </a:extLst>
            </p:cNvPr>
            <p:cNvSpPr/>
            <p:nvPr/>
          </p:nvSpPr>
          <p:spPr>
            <a:xfrm rot="16741234">
              <a:off x="9757033" y="5694131"/>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9">
              <a:extLst>
                <a:ext uri="{FF2B5EF4-FFF2-40B4-BE49-F238E27FC236}">
                  <a16:creationId xmlns:a16="http://schemas.microsoft.com/office/drawing/2014/main" id="{973214B8-9480-4A3E-A634-67AC7C488F80}"/>
                </a:ext>
              </a:extLst>
            </p:cNvPr>
            <p:cNvSpPr/>
            <p:nvPr/>
          </p:nvSpPr>
          <p:spPr>
            <a:xfrm rot="16741234">
              <a:off x="10430404" y="4742356"/>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40">
              <a:extLst>
                <a:ext uri="{FF2B5EF4-FFF2-40B4-BE49-F238E27FC236}">
                  <a16:creationId xmlns:a16="http://schemas.microsoft.com/office/drawing/2014/main" id="{F49A105C-8C9C-4CC3-B17D-BF64E0456C62}"/>
                </a:ext>
              </a:extLst>
            </p:cNvPr>
            <p:cNvSpPr/>
            <p:nvPr/>
          </p:nvSpPr>
          <p:spPr>
            <a:xfrm rot="16741234">
              <a:off x="10125118" y="4737128"/>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41">
              <a:extLst>
                <a:ext uri="{FF2B5EF4-FFF2-40B4-BE49-F238E27FC236}">
                  <a16:creationId xmlns:a16="http://schemas.microsoft.com/office/drawing/2014/main" id="{31C3FA30-F0D5-42B4-956F-0FB8FA22D73C}"/>
                </a:ext>
              </a:extLst>
            </p:cNvPr>
            <p:cNvSpPr/>
            <p:nvPr/>
          </p:nvSpPr>
          <p:spPr>
            <a:xfrm rot="16741234">
              <a:off x="10464581" y="6033843"/>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椭圆 42">
              <a:extLst>
                <a:ext uri="{FF2B5EF4-FFF2-40B4-BE49-F238E27FC236}">
                  <a16:creationId xmlns:a16="http://schemas.microsoft.com/office/drawing/2014/main" id="{815BCC55-4BBD-4005-B114-88E0711EA134}"/>
                </a:ext>
              </a:extLst>
            </p:cNvPr>
            <p:cNvSpPr/>
            <p:nvPr/>
          </p:nvSpPr>
          <p:spPr>
            <a:xfrm rot="16741234">
              <a:off x="9919754" y="3718721"/>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43">
              <a:extLst>
                <a:ext uri="{FF2B5EF4-FFF2-40B4-BE49-F238E27FC236}">
                  <a16:creationId xmlns:a16="http://schemas.microsoft.com/office/drawing/2014/main" id="{1C40492B-1CF7-4CAD-B662-8D58FC3BC413}"/>
                </a:ext>
              </a:extLst>
            </p:cNvPr>
            <p:cNvSpPr/>
            <p:nvPr/>
          </p:nvSpPr>
          <p:spPr>
            <a:xfrm rot="16741234">
              <a:off x="9778056" y="4184367"/>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4">
              <a:extLst>
                <a:ext uri="{FF2B5EF4-FFF2-40B4-BE49-F238E27FC236}">
                  <a16:creationId xmlns:a16="http://schemas.microsoft.com/office/drawing/2014/main" id="{4D6A221B-64B4-4A3B-812E-40749C12C7E9}"/>
                </a:ext>
              </a:extLst>
            </p:cNvPr>
            <p:cNvSpPr/>
            <p:nvPr/>
          </p:nvSpPr>
          <p:spPr>
            <a:xfrm rot="16741234">
              <a:off x="11251952" y="4095928"/>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5">
              <a:extLst>
                <a:ext uri="{FF2B5EF4-FFF2-40B4-BE49-F238E27FC236}">
                  <a16:creationId xmlns:a16="http://schemas.microsoft.com/office/drawing/2014/main" id="{0EEC2349-5FAE-4782-A8E8-333BC05F8DB9}"/>
                </a:ext>
              </a:extLst>
            </p:cNvPr>
            <p:cNvSpPr/>
            <p:nvPr/>
          </p:nvSpPr>
          <p:spPr>
            <a:xfrm rot="16741234">
              <a:off x="10546619" y="4070970"/>
              <a:ext cx="128800" cy="1288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6">
              <a:extLst>
                <a:ext uri="{FF2B5EF4-FFF2-40B4-BE49-F238E27FC236}">
                  <a16:creationId xmlns:a16="http://schemas.microsoft.com/office/drawing/2014/main" id="{88863BE6-1DE6-4690-9EED-D1D71C25A425}"/>
                </a:ext>
              </a:extLst>
            </p:cNvPr>
            <p:cNvSpPr/>
            <p:nvPr/>
          </p:nvSpPr>
          <p:spPr>
            <a:xfrm rot="16741234">
              <a:off x="10704747" y="450102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7">
              <a:extLst>
                <a:ext uri="{FF2B5EF4-FFF2-40B4-BE49-F238E27FC236}">
                  <a16:creationId xmlns:a16="http://schemas.microsoft.com/office/drawing/2014/main" id="{AF293D33-F57E-4E2B-B629-5B4884118D90}"/>
                </a:ext>
              </a:extLst>
            </p:cNvPr>
            <p:cNvSpPr/>
            <p:nvPr/>
          </p:nvSpPr>
          <p:spPr>
            <a:xfrm rot="16741234" flipH="1">
              <a:off x="10736780" y="364746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8">
              <a:extLst>
                <a:ext uri="{FF2B5EF4-FFF2-40B4-BE49-F238E27FC236}">
                  <a16:creationId xmlns:a16="http://schemas.microsoft.com/office/drawing/2014/main" id="{801CE7A0-AA0A-4E3D-883B-6C82B87B8BDD}"/>
                </a:ext>
              </a:extLst>
            </p:cNvPr>
            <p:cNvSpPr/>
            <p:nvPr/>
          </p:nvSpPr>
          <p:spPr>
            <a:xfrm rot="16741234" flipH="1">
              <a:off x="10679965" y="3223644"/>
              <a:ext cx="145836" cy="14583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9">
              <a:extLst>
                <a:ext uri="{FF2B5EF4-FFF2-40B4-BE49-F238E27FC236}">
                  <a16:creationId xmlns:a16="http://schemas.microsoft.com/office/drawing/2014/main" id="{33C6F9E4-8AE1-408E-877D-667D249258CA}"/>
                </a:ext>
              </a:extLst>
            </p:cNvPr>
            <p:cNvSpPr/>
            <p:nvPr/>
          </p:nvSpPr>
          <p:spPr>
            <a:xfrm rot="16741234" flipH="1">
              <a:off x="11980310" y="1985856"/>
              <a:ext cx="122016" cy="12201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 name="椭圆 50">
              <a:extLst>
                <a:ext uri="{FF2B5EF4-FFF2-40B4-BE49-F238E27FC236}">
                  <a16:creationId xmlns:a16="http://schemas.microsoft.com/office/drawing/2014/main" id="{6AFCDB19-D733-4ED0-924C-A605E2C4C517}"/>
                </a:ext>
              </a:extLst>
            </p:cNvPr>
            <p:cNvSpPr/>
            <p:nvPr/>
          </p:nvSpPr>
          <p:spPr>
            <a:xfrm rot="16741234" flipH="1">
              <a:off x="11813637" y="3096950"/>
              <a:ext cx="105246" cy="105246"/>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椭圆 51">
              <a:extLst>
                <a:ext uri="{FF2B5EF4-FFF2-40B4-BE49-F238E27FC236}">
                  <a16:creationId xmlns:a16="http://schemas.microsoft.com/office/drawing/2014/main" id="{414F4379-F7C2-44C6-9D6F-272CEA22D9D7}"/>
                </a:ext>
              </a:extLst>
            </p:cNvPr>
            <p:cNvSpPr/>
            <p:nvPr/>
          </p:nvSpPr>
          <p:spPr>
            <a:xfrm rot="16741234" flipH="1">
              <a:off x="11355924" y="3441002"/>
              <a:ext cx="97129" cy="97129"/>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椭圆 52">
              <a:extLst>
                <a:ext uri="{FF2B5EF4-FFF2-40B4-BE49-F238E27FC236}">
                  <a16:creationId xmlns:a16="http://schemas.microsoft.com/office/drawing/2014/main" id="{ED2817F8-A8F8-4212-8399-151DC89D9985}"/>
                </a:ext>
              </a:extLst>
            </p:cNvPr>
            <p:cNvSpPr/>
            <p:nvPr/>
          </p:nvSpPr>
          <p:spPr>
            <a:xfrm rot="16741234" flipH="1">
              <a:off x="12009655" y="2676793"/>
              <a:ext cx="170065" cy="1700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53">
              <a:extLst>
                <a:ext uri="{FF2B5EF4-FFF2-40B4-BE49-F238E27FC236}">
                  <a16:creationId xmlns:a16="http://schemas.microsoft.com/office/drawing/2014/main" id="{F4555951-D709-4BC5-9518-777C65E3BFEC}"/>
                </a:ext>
              </a:extLst>
            </p:cNvPr>
            <p:cNvSpPr/>
            <p:nvPr/>
          </p:nvSpPr>
          <p:spPr>
            <a:xfrm rot="16741234">
              <a:off x="11581667" y="4558158"/>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4">
              <a:extLst>
                <a:ext uri="{FF2B5EF4-FFF2-40B4-BE49-F238E27FC236}">
                  <a16:creationId xmlns:a16="http://schemas.microsoft.com/office/drawing/2014/main" id="{77E1AE4A-1C5D-4C8C-9CBE-C90F048B805B}"/>
                </a:ext>
              </a:extLst>
            </p:cNvPr>
            <p:cNvSpPr/>
            <p:nvPr/>
          </p:nvSpPr>
          <p:spPr>
            <a:xfrm rot="16741234">
              <a:off x="11301065" y="5151904"/>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5">
              <a:extLst>
                <a:ext uri="{FF2B5EF4-FFF2-40B4-BE49-F238E27FC236}">
                  <a16:creationId xmlns:a16="http://schemas.microsoft.com/office/drawing/2014/main" id="{0953F80E-CD7A-481D-BDBD-BEF0DDDE8C5D}"/>
                </a:ext>
              </a:extLst>
            </p:cNvPr>
            <p:cNvSpPr/>
            <p:nvPr/>
          </p:nvSpPr>
          <p:spPr>
            <a:xfrm rot="16741234">
              <a:off x="11026429" y="5861390"/>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6">
              <a:extLst>
                <a:ext uri="{FF2B5EF4-FFF2-40B4-BE49-F238E27FC236}">
                  <a16:creationId xmlns:a16="http://schemas.microsoft.com/office/drawing/2014/main" id="{5E1859E3-70A4-4E36-85AC-CF90A1C91684}"/>
                </a:ext>
              </a:extLst>
            </p:cNvPr>
            <p:cNvSpPr/>
            <p:nvPr/>
          </p:nvSpPr>
          <p:spPr>
            <a:xfrm rot="16741234">
              <a:off x="10971247" y="5035046"/>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7">
              <a:extLst>
                <a:ext uri="{FF2B5EF4-FFF2-40B4-BE49-F238E27FC236}">
                  <a16:creationId xmlns:a16="http://schemas.microsoft.com/office/drawing/2014/main" id="{23A8B29B-E803-4AD4-875C-70E9FB3CDD6A}"/>
                </a:ext>
              </a:extLst>
            </p:cNvPr>
            <p:cNvSpPr/>
            <p:nvPr/>
          </p:nvSpPr>
          <p:spPr>
            <a:xfrm rot="16741234" flipH="1">
              <a:off x="11825353" y="3643429"/>
              <a:ext cx="148893" cy="14889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8">
              <a:extLst>
                <a:ext uri="{FF2B5EF4-FFF2-40B4-BE49-F238E27FC236}">
                  <a16:creationId xmlns:a16="http://schemas.microsoft.com/office/drawing/2014/main" id="{301F9457-F80E-40F0-A30B-AC127EF7FEA3}"/>
                </a:ext>
              </a:extLst>
            </p:cNvPr>
            <p:cNvSpPr/>
            <p:nvPr/>
          </p:nvSpPr>
          <p:spPr>
            <a:xfrm rot="16741234" flipH="1">
              <a:off x="10078213" y="2285875"/>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9">
              <a:extLst>
                <a:ext uri="{FF2B5EF4-FFF2-40B4-BE49-F238E27FC236}">
                  <a16:creationId xmlns:a16="http://schemas.microsoft.com/office/drawing/2014/main" id="{2F8F3BE5-C0BD-4B91-B6C9-C8A322A5A3F9}"/>
                </a:ext>
              </a:extLst>
            </p:cNvPr>
            <p:cNvSpPr/>
            <p:nvPr/>
          </p:nvSpPr>
          <p:spPr>
            <a:xfrm rot="16741234" flipH="1">
              <a:off x="9982939" y="289378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60">
              <a:extLst>
                <a:ext uri="{FF2B5EF4-FFF2-40B4-BE49-F238E27FC236}">
                  <a16:creationId xmlns:a16="http://schemas.microsoft.com/office/drawing/2014/main" id="{56ACDF2F-F8CE-4E32-9802-73903A1A1952}"/>
                </a:ext>
              </a:extLst>
            </p:cNvPr>
            <p:cNvGrpSpPr/>
            <p:nvPr/>
          </p:nvGrpSpPr>
          <p:grpSpPr>
            <a:xfrm rot="16741234">
              <a:off x="8234108" y="3129597"/>
              <a:ext cx="2720838" cy="505942"/>
              <a:chOff x="5233265" y="2334818"/>
              <a:chExt cx="2720838" cy="505942"/>
            </a:xfrm>
          </p:grpSpPr>
          <p:sp>
            <p:nvSpPr>
              <p:cNvPr id="63" name="椭圆 66">
                <a:extLst>
                  <a:ext uri="{FF2B5EF4-FFF2-40B4-BE49-F238E27FC236}">
                    <a16:creationId xmlns:a16="http://schemas.microsoft.com/office/drawing/2014/main" id="{92EDB767-045C-4FFC-A6D4-6DB0211923DE}"/>
                  </a:ext>
                </a:extLst>
              </p:cNvPr>
              <p:cNvSpPr/>
              <p:nvPr/>
            </p:nvSpPr>
            <p:spPr>
              <a:xfrm flipH="1">
                <a:off x="7856974" y="2607323"/>
                <a:ext cx="97129" cy="9712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7">
                <a:extLst>
                  <a:ext uri="{FF2B5EF4-FFF2-40B4-BE49-F238E27FC236}">
                    <a16:creationId xmlns:a16="http://schemas.microsoft.com/office/drawing/2014/main" id="{F3E31232-032C-4A52-934B-2063FA05FC1E}"/>
                  </a:ext>
                </a:extLst>
              </p:cNvPr>
              <p:cNvSpPr/>
              <p:nvPr/>
            </p:nvSpPr>
            <p:spPr>
              <a:xfrm>
                <a:off x="5233265" y="2735514"/>
                <a:ext cx="105246" cy="10524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8">
                <a:extLst>
                  <a:ext uri="{FF2B5EF4-FFF2-40B4-BE49-F238E27FC236}">
                    <a16:creationId xmlns:a16="http://schemas.microsoft.com/office/drawing/2014/main" id="{2C953B9E-E8B0-4DEC-B244-B8E4E016289F}"/>
                  </a:ext>
                </a:extLst>
              </p:cNvPr>
              <p:cNvSpPr/>
              <p:nvPr/>
            </p:nvSpPr>
            <p:spPr>
              <a:xfrm>
                <a:off x="5596947" y="2508972"/>
                <a:ext cx="122016" cy="1220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9">
                <a:extLst>
                  <a:ext uri="{FF2B5EF4-FFF2-40B4-BE49-F238E27FC236}">
                    <a16:creationId xmlns:a16="http://schemas.microsoft.com/office/drawing/2014/main" id="{1CDDF915-0D70-4FA3-9FDC-65562B00DF5D}"/>
                  </a:ext>
                </a:extLst>
              </p:cNvPr>
              <p:cNvSpPr/>
              <p:nvPr/>
            </p:nvSpPr>
            <p:spPr>
              <a:xfrm flipH="1">
                <a:off x="6370598" y="2334818"/>
                <a:ext cx="170065" cy="1700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70">
                <a:extLst>
                  <a:ext uri="{FF2B5EF4-FFF2-40B4-BE49-F238E27FC236}">
                    <a16:creationId xmlns:a16="http://schemas.microsoft.com/office/drawing/2014/main" id="{DFCE8259-5C39-4BFD-B0ED-DFCB2D171983}"/>
                  </a:ext>
                </a:extLst>
              </p:cNvPr>
              <p:cNvSpPr/>
              <p:nvPr/>
            </p:nvSpPr>
            <p:spPr>
              <a:xfrm>
                <a:off x="7109056" y="2611432"/>
                <a:ext cx="141849" cy="14184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8" name="直接连接符 61">
              <a:extLst>
                <a:ext uri="{FF2B5EF4-FFF2-40B4-BE49-F238E27FC236}">
                  <a16:creationId xmlns:a16="http://schemas.microsoft.com/office/drawing/2014/main" id="{93E7B0EC-FF5B-418D-8A11-EF72AB16C7E8}"/>
                </a:ext>
              </a:extLst>
            </p:cNvPr>
            <p:cNvCxnSpPr>
              <a:endCxn id="36" idx="3"/>
            </p:cNvCxnSpPr>
            <p:nvPr/>
          </p:nvCxnSpPr>
          <p:spPr>
            <a:xfrm rot="16741234" flipV="1">
              <a:off x="10373166" y="4944910"/>
              <a:ext cx="610899" cy="443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62">
              <a:extLst>
                <a:ext uri="{FF2B5EF4-FFF2-40B4-BE49-F238E27FC236}">
                  <a16:creationId xmlns:a16="http://schemas.microsoft.com/office/drawing/2014/main" id="{911E0F25-45E0-4B30-9124-6174D973ACF0}"/>
                </a:ext>
              </a:extLst>
            </p:cNvPr>
            <p:cNvCxnSpPr>
              <a:stCxn id="37" idx="0"/>
              <a:endCxn id="36" idx="5"/>
            </p:cNvCxnSpPr>
            <p:nvPr/>
          </p:nvCxnSpPr>
          <p:spPr>
            <a:xfrm flipV="1">
              <a:off x="10125873" y="4762389"/>
              <a:ext cx="392395" cy="261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椭圆 63">
              <a:extLst>
                <a:ext uri="{FF2B5EF4-FFF2-40B4-BE49-F238E27FC236}">
                  <a16:creationId xmlns:a16="http://schemas.microsoft.com/office/drawing/2014/main" id="{A27BD6B7-0083-48C6-B17C-9B752B351064}"/>
                </a:ext>
              </a:extLst>
            </p:cNvPr>
            <p:cNvSpPr/>
            <p:nvPr/>
          </p:nvSpPr>
          <p:spPr>
            <a:xfrm rot="16741234" flipH="1">
              <a:off x="10988660" y="730899"/>
              <a:ext cx="118686" cy="118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4">
              <a:extLst>
                <a:ext uri="{FF2B5EF4-FFF2-40B4-BE49-F238E27FC236}">
                  <a16:creationId xmlns:a16="http://schemas.microsoft.com/office/drawing/2014/main" id="{D59AEC33-35DA-4F12-95F1-61A8C149C632}"/>
                </a:ext>
              </a:extLst>
            </p:cNvPr>
            <p:cNvSpPr/>
            <p:nvPr/>
          </p:nvSpPr>
          <p:spPr>
            <a:xfrm rot="16741234" flipH="1">
              <a:off x="10927089" y="1371054"/>
              <a:ext cx="175715" cy="17571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5">
              <a:extLst>
                <a:ext uri="{FF2B5EF4-FFF2-40B4-BE49-F238E27FC236}">
                  <a16:creationId xmlns:a16="http://schemas.microsoft.com/office/drawing/2014/main" id="{E5AFC645-56C0-47EE-952D-CDA31AE52796}"/>
                </a:ext>
              </a:extLst>
            </p:cNvPr>
            <p:cNvSpPr/>
            <p:nvPr/>
          </p:nvSpPr>
          <p:spPr>
            <a:xfrm rot="16741234">
              <a:off x="10640252" y="214245"/>
              <a:ext cx="137160" cy="137160"/>
            </a:xfrm>
            <a:prstGeom prst="ellipse">
              <a:avLst/>
            </a:prstGeom>
            <a:solidFill>
              <a:srgbClr val="1A1D1A"/>
            </a:solidFill>
            <a:ln>
              <a:noFill/>
            </a:ln>
            <a:effectLst>
              <a:outerShdw blurRad="762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68" name="图片 4">
            <a:extLst>
              <a:ext uri="{FF2B5EF4-FFF2-40B4-BE49-F238E27FC236}">
                <a16:creationId xmlns:a16="http://schemas.microsoft.com/office/drawing/2014/main" id="{A3F73B75-E418-4C91-9F9A-5007ADA7AF55}"/>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rcRect t="27239" r="5783" b="25726"/>
          <a:stretch/>
        </p:blipFill>
        <p:spPr>
          <a:xfrm>
            <a:off x="257618" y="1257395"/>
            <a:ext cx="4178124" cy="3247461"/>
          </a:xfrm>
          <a:prstGeom prst="rect">
            <a:avLst/>
          </a:prstGeom>
        </p:spPr>
      </p:pic>
    </p:spTree>
    <p:extLst>
      <p:ext uri="{BB962C8B-B14F-4D97-AF65-F5344CB8AC3E}">
        <p14:creationId xmlns:p14="http://schemas.microsoft.com/office/powerpoint/2010/main" val="248486600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14:bounceEnd="80000">
                                          <p:cBhvr additive="base">
                                            <p:cTn id="7" dur="1000" fill="hold"/>
                                            <p:tgtEl>
                                              <p:spTgt spid="68"/>
                                            </p:tgtEl>
                                            <p:attrNameLst>
                                              <p:attrName>ppt_x</p:attrName>
                                            </p:attrNameLst>
                                          </p:cBhvr>
                                          <p:tavLst>
                                            <p:tav tm="0">
                                              <p:val>
                                                <p:strVal val="0-#ppt_w/2"/>
                                              </p:val>
                                            </p:tav>
                                            <p:tav tm="100000">
                                              <p:val>
                                                <p:strVal val="#ppt_x"/>
                                              </p:val>
                                            </p:tav>
                                          </p:tavLst>
                                        </p:anim>
                                        <p:anim calcmode="lin" valueType="num" p14:bounceEnd="80000">
                                          <p:cBhvr additive="base">
                                            <p:cTn id="8" dur="10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1000" fill="hold"/>
                                            <p:tgtEl>
                                              <p:spTgt spid="68"/>
                                            </p:tgtEl>
                                            <p:attrNameLst>
                                              <p:attrName>ppt_x</p:attrName>
                                            </p:attrNameLst>
                                          </p:cBhvr>
                                          <p:tavLst>
                                            <p:tav tm="0">
                                              <p:val>
                                                <p:strVal val="0-#ppt_w/2"/>
                                              </p:val>
                                            </p:tav>
                                            <p:tav tm="100000">
                                              <p:val>
                                                <p:strVal val="#ppt_x"/>
                                              </p:val>
                                            </p:tav>
                                          </p:tavLst>
                                        </p:anim>
                                        <p:anim calcmode="lin" valueType="num">
                                          <p:cBhvr additive="base">
                                            <p:cTn id="8" dur="10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Resim 37"/>
          <p:cNvPicPr>
            <a:picLocks noChangeAspect="1"/>
          </p:cNvPicPr>
          <p:nvPr/>
        </p:nvPicPr>
        <p:blipFill rotWithShape="1">
          <a:blip r:embed="rId3">
            <a:extLst>
              <a:ext uri="{28A0092B-C50C-407E-A947-70E740481C1C}">
                <a14:useLocalDpi xmlns:a14="http://schemas.microsoft.com/office/drawing/2010/main" val="0"/>
              </a:ext>
            </a:extLst>
          </a:blip>
          <a:srcRect l="2021" t="1830" r="1765" b="2018"/>
          <a:stretch/>
        </p:blipFill>
        <p:spPr>
          <a:xfrm>
            <a:off x="861060" y="975360"/>
            <a:ext cx="7444740" cy="3726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Metin kutusu 38"/>
          <p:cNvSpPr txBox="1"/>
          <p:nvPr/>
        </p:nvSpPr>
        <p:spPr>
          <a:xfrm>
            <a:off x="914400" y="1070764"/>
            <a:ext cx="2136775" cy="1200329"/>
          </a:xfrm>
          <a:prstGeom prst="rect">
            <a:avLst/>
          </a:prstGeom>
          <a:noFill/>
        </p:spPr>
        <p:txBody>
          <a:bodyPr wrap="square" rtlCol="0">
            <a:spAutoFit/>
          </a:bodyPr>
          <a:lstStyle/>
          <a:p>
            <a:pPr algn="ctr"/>
            <a:r>
              <a:rPr lang="tr-TR" sz="2400" b="1" dirty="0">
                <a:solidFill>
                  <a:schemeClr val="bg1"/>
                </a:solidFill>
              </a:rPr>
              <a:t>TARİH:  HAZİRAN 2024</a:t>
            </a:r>
          </a:p>
        </p:txBody>
      </p:sp>
      <p:sp>
        <p:nvSpPr>
          <p:cNvPr id="40" name="TextBox 11">
            <a:extLst>
              <a:ext uri="{FF2B5EF4-FFF2-40B4-BE49-F238E27FC236}">
                <a16:creationId xmlns:a16="http://schemas.microsoft.com/office/drawing/2014/main" id="{4A047588-1EA3-4B3C-9524-9C94EF19B40F}"/>
              </a:ext>
            </a:extLst>
          </p:cNvPr>
          <p:cNvSpPr txBox="1"/>
          <p:nvPr/>
        </p:nvSpPr>
        <p:spPr>
          <a:xfrm>
            <a:off x="3614909" y="1100128"/>
            <a:ext cx="1917357" cy="1200329"/>
          </a:xfrm>
          <a:prstGeom prst="rect">
            <a:avLst/>
          </a:prstGeom>
          <a:noFill/>
        </p:spPr>
        <p:txBody>
          <a:bodyPr wrap="square" rtlCol="0">
            <a:spAutoFit/>
          </a:bodyPr>
          <a:lstStyle/>
          <a:p>
            <a:pPr algn="ctr"/>
            <a:r>
              <a:rPr lang="en-US" sz="2400" b="1" dirty="0">
                <a:solidFill>
                  <a:schemeClr val="bg1"/>
                </a:solidFill>
              </a:rPr>
              <a:t>SÜRE: </a:t>
            </a:r>
            <a:endParaRPr lang="tr-TR" sz="2400" b="1" dirty="0">
              <a:solidFill>
                <a:schemeClr val="bg1"/>
              </a:solidFill>
            </a:endParaRPr>
          </a:p>
          <a:p>
            <a:pPr algn="ctr"/>
            <a:r>
              <a:rPr lang="en-US" sz="2400" b="1" dirty="0">
                <a:solidFill>
                  <a:schemeClr val="bg1"/>
                </a:solidFill>
              </a:rPr>
              <a:t>155</a:t>
            </a:r>
            <a:r>
              <a:rPr lang="tr-TR" sz="2400" b="1" dirty="0">
                <a:solidFill>
                  <a:schemeClr val="bg1"/>
                </a:solidFill>
              </a:rPr>
              <a:t> </a:t>
            </a:r>
          </a:p>
          <a:p>
            <a:pPr algn="ctr"/>
            <a:r>
              <a:rPr lang="tr-TR" sz="2400" b="1" dirty="0">
                <a:solidFill>
                  <a:schemeClr val="bg1"/>
                </a:solidFill>
              </a:rPr>
              <a:t>DAKİKA</a:t>
            </a:r>
            <a:endParaRPr lang="en-US" sz="2400" b="1" dirty="0">
              <a:solidFill>
                <a:schemeClr val="bg1"/>
              </a:solidFill>
            </a:endParaRPr>
          </a:p>
        </p:txBody>
      </p:sp>
      <p:sp>
        <p:nvSpPr>
          <p:cNvPr id="41" name="TextBox 12">
            <a:extLst>
              <a:ext uri="{FF2B5EF4-FFF2-40B4-BE49-F238E27FC236}">
                <a16:creationId xmlns:a16="http://schemas.microsoft.com/office/drawing/2014/main" id="{8AC472AF-7BBE-420C-943A-82E08115F87C}"/>
              </a:ext>
            </a:extLst>
          </p:cNvPr>
          <p:cNvSpPr txBox="1"/>
          <p:nvPr/>
        </p:nvSpPr>
        <p:spPr>
          <a:xfrm>
            <a:off x="5553160" y="1100128"/>
            <a:ext cx="3098832" cy="1200329"/>
          </a:xfrm>
          <a:prstGeom prst="rect">
            <a:avLst/>
          </a:prstGeom>
          <a:noFill/>
        </p:spPr>
        <p:txBody>
          <a:bodyPr wrap="square" rtlCol="0">
            <a:spAutoFit/>
          </a:bodyPr>
          <a:lstStyle/>
          <a:p>
            <a:pPr algn="ctr"/>
            <a:r>
              <a:rPr lang="tr-TR" sz="2400" b="1" dirty="0">
                <a:solidFill>
                  <a:schemeClr val="bg1"/>
                </a:solidFill>
              </a:rPr>
              <a:t>SINAV</a:t>
            </a:r>
          </a:p>
          <a:p>
            <a:pPr algn="ctr"/>
            <a:r>
              <a:rPr lang="en-US" sz="2400" b="1" dirty="0">
                <a:solidFill>
                  <a:schemeClr val="bg1"/>
                </a:solidFill>
              </a:rPr>
              <a:t>SORU</a:t>
            </a:r>
            <a:r>
              <a:rPr lang="tr-TR" sz="2400" b="1" dirty="0">
                <a:solidFill>
                  <a:schemeClr val="bg1"/>
                </a:solidFill>
              </a:rPr>
              <a:t>LARI</a:t>
            </a:r>
            <a:r>
              <a:rPr lang="en-US" sz="2400" b="1" dirty="0">
                <a:solidFill>
                  <a:schemeClr val="bg1"/>
                </a:solidFill>
              </a:rPr>
              <a:t>: </a:t>
            </a:r>
            <a:endParaRPr lang="tr-TR" sz="2400" b="1" dirty="0">
              <a:solidFill>
                <a:schemeClr val="bg1"/>
              </a:solidFill>
            </a:endParaRPr>
          </a:p>
          <a:p>
            <a:pPr algn="ctr"/>
            <a:r>
              <a:rPr lang="en-US" sz="2400" b="1" dirty="0">
                <a:solidFill>
                  <a:schemeClr val="bg1"/>
                </a:solidFill>
              </a:rPr>
              <a:t>90</a:t>
            </a:r>
          </a:p>
        </p:txBody>
      </p:sp>
      <p:pic>
        <p:nvPicPr>
          <p:cNvPr id="42" name="Content Placeholder 7" descr="Hourglass">
            <a:extLst>
              <a:ext uri="{FF2B5EF4-FFF2-40B4-BE49-F238E27FC236}">
                <a16:creationId xmlns:a16="http://schemas.microsoft.com/office/drawing/2014/main" id="{9229232F-D6A2-4688-B3EF-B18F5796E2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8005" y="2283935"/>
            <a:ext cx="1039377" cy="81472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Content Placeholder 9" descr="List">
            <a:extLst>
              <a:ext uri="{FF2B5EF4-FFF2-40B4-BE49-F238E27FC236}">
                <a16:creationId xmlns:a16="http://schemas.microsoft.com/office/drawing/2014/main" id="{605AF045-DFB2-4FD2-8989-DCAA0AC5AC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88000" y="2342578"/>
            <a:ext cx="1026591" cy="842543"/>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Resim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5926" y="2289222"/>
            <a:ext cx="951889" cy="82413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 name="Dikdörtgen 44"/>
          <p:cNvSpPr/>
          <p:nvPr/>
        </p:nvSpPr>
        <p:spPr>
          <a:xfrm>
            <a:off x="579641" y="154457"/>
            <a:ext cx="7987892" cy="707886"/>
          </a:xfrm>
          <a:prstGeom prst="rect">
            <a:avLst/>
          </a:prstGeom>
        </p:spPr>
        <p:txBody>
          <a:bodyPr wrap="none">
            <a:spAutoFit/>
          </a:bodyPr>
          <a:lstStyle/>
          <a:p>
            <a:pPr algn="ctr"/>
            <a:r>
              <a:rPr lang="en-US" sz="4000" b="1" dirty="0">
                <a:solidFill>
                  <a:schemeClr val="bg1"/>
                </a:solidFill>
              </a:rPr>
              <a:t>SORU SAYISI VE SINAV SÜRESİ</a:t>
            </a:r>
            <a:endParaRPr lang="vi-VN" sz="4000" b="1" dirty="0">
              <a:solidFill>
                <a:schemeClr val="bg1"/>
              </a:solidFill>
            </a:endParaRPr>
          </a:p>
        </p:txBody>
      </p:sp>
    </p:spTree>
    <p:extLst>
      <p:ext uri="{BB962C8B-B14F-4D97-AF65-F5344CB8AC3E}">
        <p14:creationId xmlns:p14="http://schemas.microsoft.com/office/powerpoint/2010/main" val="3767736242"/>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309696" y="707684"/>
            <a:ext cx="8527784" cy="707886"/>
          </a:xfrm>
          <a:prstGeom prst="rect">
            <a:avLst/>
          </a:prstGeom>
        </p:spPr>
        <p:txBody>
          <a:bodyPr wrap="none">
            <a:spAutoFit/>
          </a:bodyPr>
          <a:lstStyle/>
          <a:p>
            <a:pPr algn="ctr"/>
            <a:r>
              <a:rPr lang="en-US" sz="3900" b="1" dirty="0">
                <a:solidFill>
                  <a:schemeClr val="bg1"/>
                </a:solidFill>
              </a:rPr>
              <a:t>SINAV VE YERLEŞTİRME TAKVİMİ</a:t>
            </a:r>
            <a:endParaRPr lang="vi-VN" sz="3900" b="1" dirty="0">
              <a:solidFill>
                <a:schemeClr val="bg1"/>
              </a:solidFill>
            </a:endParaRPr>
          </a:p>
        </p:txBody>
      </p:sp>
      <p:pic>
        <p:nvPicPr>
          <p:cNvPr id="8"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31470">
            <a:off x="2802055" y="1018953"/>
            <a:ext cx="3543067" cy="3546458"/>
          </a:xfrm>
          <a:prstGeom prst="rect">
            <a:avLst/>
          </a:prstGeom>
        </p:spPr>
      </p:pic>
      <p:sp>
        <p:nvSpPr>
          <p:cNvPr id="11" name="Dikdörtgen 10"/>
          <p:cNvSpPr/>
          <p:nvPr/>
        </p:nvSpPr>
        <p:spPr>
          <a:xfrm>
            <a:off x="4668519" y="3382368"/>
            <a:ext cx="1275636" cy="461665"/>
          </a:xfrm>
          <a:prstGeom prst="rect">
            <a:avLst/>
          </a:prstGeom>
        </p:spPr>
        <p:txBody>
          <a:bodyPr wrap="square">
            <a:spAutoFit/>
          </a:bodyPr>
          <a:lstStyle/>
          <a:p>
            <a:pPr algn="ctr"/>
            <a:r>
              <a:rPr lang="en-US" sz="1200" b="1" dirty="0">
                <a:solidFill>
                  <a:schemeClr val="bg1"/>
                </a:solidFill>
              </a:rPr>
              <a:t>TERCİH</a:t>
            </a:r>
            <a:r>
              <a:rPr lang="tr-TR" sz="1200" b="1" dirty="0">
                <a:solidFill>
                  <a:schemeClr val="bg1"/>
                </a:solidFill>
              </a:rPr>
              <a:t>LER</a:t>
            </a:r>
          </a:p>
          <a:p>
            <a:pPr algn="ctr"/>
            <a:r>
              <a:rPr lang="en-US" sz="1200" b="1" dirty="0">
                <a:solidFill>
                  <a:schemeClr val="bg1"/>
                </a:solidFill>
              </a:rPr>
              <a:t> TEMMUZ</a:t>
            </a:r>
            <a:r>
              <a:rPr lang="tr-TR" sz="1200" b="1" dirty="0">
                <a:solidFill>
                  <a:schemeClr val="bg1"/>
                </a:solidFill>
              </a:rPr>
              <a:t>’DA</a:t>
            </a:r>
            <a:endParaRPr lang="en-US" sz="1200" b="1" dirty="0">
              <a:solidFill>
                <a:schemeClr val="bg1"/>
              </a:solidFill>
            </a:endParaRPr>
          </a:p>
        </p:txBody>
      </p:sp>
      <p:sp>
        <p:nvSpPr>
          <p:cNvPr id="12" name="Dikdörtgen 11"/>
          <p:cNvSpPr/>
          <p:nvPr/>
        </p:nvSpPr>
        <p:spPr>
          <a:xfrm>
            <a:off x="4899354" y="1691524"/>
            <a:ext cx="942887" cy="461665"/>
          </a:xfrm>
          <a:prstGeom prst="rect">
            <a:avLst/>
          </a:prstGeom>
        </p:spPr>
        <p:txBody>
          <a:bodyPr wrap="none">
            <a:spAutoFit/>
          </a:bodyPr>
          <a:lstStyle/>
          <a:p>
            <a:pPr algn="ctr"/>
            <a:r>
              <a:rPr lang="en-US" sz="1200" b="1" dirty="0">
                <a:solidFill>
                  <a:schemeClr val="bg1"/>
                </a:solidFill>
              </a:rPr>
              <a:t>SINAV</a:t>
            </a:r>
            <a:r>
              <a:rPr lang="tr-TR" sz="1200" b="1" dirty="0">
                <a:solidFill>
                  <a:schemeClr val="bg1"/>
                </a:solidFill>
              </a:rPr>
              <a:t>A</a:t>
            </a:r>
            <a:r>
              <a:rPr lang="en-US" sz="1200" b="1" dirty="0">
                <a:solidFill>
                  <a:schemeClr val="bg1"/>
                </a:solidFill>
              </a:rPr>
              <a:t> </a:t>
            </a:r>
            <a:endParaRPr lang="tr-TR" sz="1200" b="1" dirty="0">
              <a:solidFill>
                <a:schemeClr val="bg1"/>
              </a:solidFill>
            </a:endParaRPr>
          </a:p>
          <a:p>
            <a:pPr algn="ctr"/>
            <a:r>
              <a:rPr lang="en-US" sz="1200" b="1" dirty="0">
                <a:solidFill>
                  <a:schemeClr val="bg1"/>
                </a:solidFill>
              </a:rPr>
              <a:t>BAŞVURU</a:t>
            </a:r>
          </a:p>
        </p:txBody>
      </p:sp>
      <p:sp>
        <p:nvSpPr>
          <p:cNvPr id="13" name="Dikdörtgen 12"/>
          <p:cNvSpPr/>
          <p:nvPr/>
        </p:nvSpPr>
        <p:spPr>
          <a:xfrm>
            <a:off x="2993546" y="1639994"/>
            <a:ext cx="1560672" cy="461665"/>
          </a:xfrm>
          <a:prstGeom prst="rect">
            <a:avLst/>
          </a:prstGeom>
        </p:spPr>
        <p:txBody>
          <a:bodyPr wrap="square">
            <a:spAutoFit/>
          </a:bodyPr>
          <a:lstStyle/>
          <a:p>
            <a:pPr algn="ctr"/>
            <a:r>
              <a:rPr lang="en-US" sz="1200" b="1" dirty="0">
                <a:solidFill>
                  <a:schemeClr val="bg1"/>
                </a:solidFill>
              </a:rPr>
              <a:t>SINAV </a:t>
            </a:r>
            <a:endParaRPr lang="tr-TR" sz="1200" b="1" dirty="0">
              <a:solidFill>
                <a:schemeClr val="bg1"/>
              </a:solidFill>
            </a:endParaRPr>
          </a:p>
          <a:p>
            <a:pPr algn="ctr"/>
            <a:r>
              <a:rPr lang="tr-TR" sz="1200" b="1" dirty="0">
                <a:solidFill>
                  <a:schemeClr val="bg1"/>
                </a:solidFill>
              </a:rPr>
              <a:t>2024 HAZİRAN</a:t>
            </a:r>
            <a:endParaRPr lang="en-US" sz="1200" b="1" dirty="0">
              <a:solidFill>
                <a:schemeClr val="bg1"/>
              </a:solidFill>
            </a:endParaRPr>
          </a:p>
        </p:txBody>
      </p:sp>
      <p:sp>
        <p:nvSpPr>
          <p:cNvPr id="14" name="Dikdörtgen 13"/>
          <p:cNvSpPr/>
          <p:nvPr/>
        </p:nvSpPr>
        <p:spPr>
          <a:xfrm>
            <a:off x="2946794" y="3290036"/>
            <a:ext cx="1654175" cy="646331"/>
          </a:xfrm>
          <a:prstGeom prst="rect">
            <a:avLst/>
          </a:prstGeom>
        </p:spPr>
        <p:txBody>
          <a:bodyPr wrap="square">
            <a:spAutoFit/>
          </a:bodyPr>
          <a:lstStyle/>
          <a:p>
            <a:pPr algn="ctr"/>
            <a:r>
              <a:rPr lang="en-US" sz="1200" b="1" dirty="0">
                <a:solidFill>
                  <a:schemeClr val="bg1"/>
                </a:solidFill>
              </a:rPr>
              <a:t>SINAV</a:t>
            </a:r>
            <a:r>
              <a:rPr lang="tr-TR" sz="1200" b="1" dirty="0">
                <a:solidFill>
                  <a:schemeClr val="bg1"/>
                </a:solidFill>
              </a:rPr>
              <a:t>IN</a:t>
            </a:r>
            <a:r>
              <a:rPr lang="en-US" sz="1200" b="1" dirty="0">
                <a:solidFill>
                  <a:schemeClr val="bg1"/>
                </a:solidFill>
              </a:rPr>
              <a:t> </a:t>
            </a:r>
            <a:endParaRPr lang="tr-TR" sz="1200" b="1" dirty="0">
              <a:solidFill>
                <a:schemeClr val="bg1"/>
              </a:solidFill>
            </a:endParaRPr>
          </a:p>
          <a:p>
            <a:pPr algn="ctr"/>
            <a:r>
              <a:rPr lang="tr-TR" sz="1200" b="1" dirty="0">
                <a:solidFill>
                  <a:schemeClr val="bg1"/>
                </a:solidFill>
              </a:rPr>
              <a:t>SONUCU</a:t>
            </a:r>
            <a:endParaRPr lang="en-US" sz="1200" b="1" dirty="0">
              <a:solidFill>
                <a:schemeClr val="bg1"/>
              </a:solidFill>
            </a:endParaRPr>
          </a:p>
          <a:p>
            <a:pPr algn="ctr"/>
            <a:r>
              <a:rPr lang="en-US" sz="1200" b="1" dirty="0">
                <a:solidFill>
                  <a:schemeClr val="bg1"/>
                </a:solidFill>
              </a:rPr>
              <a:t>HAZİRAN</a:t>
            </a:r>
            <a:r>
              <a:rPr lang="tr-TR" sz="1200" b="1" dirty="0">
                <a:solidFill>
                  <a:schemeClr val="bg1"/>
                </a:solidFill>
              </a:rPr>
              <a:t>’DA</a:t>
            </a:r>
            <a:endParaRPr lang="en-US" sz="1200" b="1" dirty="0">
              <a:solidFill>
                <a:schemeClr val="bg1"/>
              </a:solidFill>
            </a:endParaRPr>
          </a:p>
        </p:txBody>
      </p:sp>
    </p:spTree>
    <p:extLst>
      <p:ext uri="{BB962C8B-B14F-4D97-AF65-F5344CB8AC3E}">
        <p14:creationId xmlns:p14="http://schemas.microsoft.com/office/powerpoint/2010/main" val="300309011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 name="그룹 228"/>
          <p:cNvGrpSpPr/>
          <p:nvPr/>
        </p:nvGrpSpPr>
        <p:grpSpPr>
          <a:xfrm>
            <a:off x="4571248" y="1820773"/>
            <a:ext cx="1895855" cy="922184"/>
            <a:chOff x="2892753" y="4084015"/>
            <a:chExt cx="2209340" cy="1074670"/>
          </a:xfrm>
        </p:grpSpPr>
        <p:sp>
          <p:nvSpPr>
            <p:cNvPr id="230" name="Freeform 113"/>
            <p:cNvSpPr/>
            <p:nvPr/>
          </p:nvSpPr>
          <p:spPr bwMode="auto">
            <a:xfrm>
              <a:off x="2892753" y="4084015"/>
              <a:ext cx="1074670" cy="107467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rgbClr val="F4879C">
                <a:alpha val="20000"/>
              </a:srgb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31" name="Freeform 114"/>
            <p:cNvSpPr/>
            <p:nvPr/>
          </p:nvSpPr>
          <p:spPr bwMode="auto">
            <a:xfrm>
              <a:off x="2892753" y="4084015"/>
              <a:ext cx="1074670" cy="107467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rgbClr val="F4879C"/>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32" name="Freeform 115"/>
            <p:cNvSpPr/>
            <p:nvPr/>
          </p:nvSpPr>
          <p:spPr bwMode="auto">
            <a:xfrm>
              <a:off x="4027423" y="4084015"/>
              <a:ext cx="1074670" cy="1074670"/>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rgbClr val="B81A4D">
                <a:alpha val="20000"/>
              </a:srgb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33" name="Freeform 116"/>
            <p:cNvSpPr/>
            <p:nvPr/>
          </p:nvSpPr>
          <p:spPr bwMode="auto">
            <a:xfrm>
              <a:off x="4027423" y="4084015"/>
              <a:ext cx="1074670" cy="107467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rgbClr val="B81A4D"/>
            </a:solidFill>
            <a:ln>
              <a:noFill/>
            </a:ln>
          </p:spPr>
          <p:txBody>
            <a:bodyPr vert="horz" wrap="square" lIns="91440" tIns="45720" rIns="91440" bIns="45720" numCol="1" anchor="t" anchorCtr="0" compatLnSpc="1"/>
            <a:lstStyle/>
            <a:p>
              <a:endParaRPr lang="ko-KR" altLang="en-US">
                <a:solidFill>
                  <a:schemeClr val="bg1"/>
                </a:solidFill>
              </a:endParaRPr>
            </a:p>
          </p:txBody>
        </p:sp>
        <p:grpSp>
          <p:nvGrpSpPr>
            <p:cNvPr id="234" name="그룹 233"/>
            <p:cNvGrpSpPr/>
            <p:nvPr/>
          </p:nvGrpSpPr>
          <p:grpSpPr>
            <a:xfrm>
              <a:off x="3730706" y="4195932"/>
              <a:ext cx="455532" cy="762879"/>
              <a:chOff x="-738062" y="1467804"/>
              <a:chExt cx="790576" cy="1323976"/>
            </a:xfrm>
          </p:grpSpPr>
          <p:sp>
            <p:nvSpPr>
              <p:cNvPr id="235" name="Freeform 21"/>
              <p:cNvSpPr/>
              <p:nvPr/>
            </p:nvSpPr>
            <p:spPr bwMode="auto">
              <a:xfrm>
                <a:off x="-225299" y="1485267"/>
                <a:ext cx="277813" cy="1292225"/>
              </a:xfrm>
              <a:custGeom>
                <a:avLst/>
                <a:gdLst>
                  <a:gd name="T0" fmla="*/ 0 w 175"/>
                  <a:gd name="T1" fmla="*/ 156 h 814"/>
                  <a:gd name="T2" fmla="*/ 6 w 175"/>
                  <a:gd name="T3" fmla="*/ 162 h 814"/>
                  <a:gd name="T4" fmla="*/ 15 w 175"/>
                  <a:gd name="T5" fmla="*/ 176 h 814"/>
                  <a:gd name="T6" fmla="*/ 21 w 175"/>
                  <a:gd name="T7" fmla="*/ 192 h 814"/>
                  <a:gd name="T8" fmla="*/ 25 w 175"/>
                  <a:gd name="T9" fmla="*/ 209 h 814"/>
                  <a:gd name="T10" fmla="*/ 26 w 175"/>
                  <a:gd name="T11" fmla="*/ 217 h 814"/>
                  <a:gd name="T12" fmla="*/ 23 w 175"/>
                  <a:gd name="T13" fmla="*/ 240 h 814"/>
                  <a:gd name="T14" fmla="*/ 19 w 175"/>
                  <a:gd name="T15" fmla="*/ 260 h 814"/>
                  <a:gd name="T16" fmla="*/ 11 w 175"/>
                  <a:gd name="T17" fmla="*/ 278 h 814"/>
                  <a:gd name="T18" fmla="*/ 0 w 175"/>
                  <a:gd name="T19" fmla="*/ 294 h 814"/>
                  <a:gd name="T20" fmla="*/ 0 w 175"/>
                  <a:gd name="T21" fmla="*/ 514 h 814"/>
                  <a:gd name="T22" fmla="*/ 14 w 175"/>
                  <a:gd name="T23" fmla="*/ 533 h 814"/>
                  <a:gd name="T24" fmla="*/ 19 w 175"/>
                  <a:gd name="T25" fmla="*/ 545 h 814"/>
                  <a:gd name="T26" fmla="*/ 27 w 175"/>
                  <a:gd name="T27" fmla="*/ 570 h 814"/>
                  <a:gd name="T28" fmla="*/ 27 w 175"/>
                  <a:gd name="T29" fmla="*/ 583 h 814"/>
                  <a:gd name="T30" fmla="*/ 26 w 175"/>
                  <a:gd name="T31" fmla="*/ 604 h 814"/>
                  <a:gd name="T32" fmla="*/ 20 w 175"/>
                  <a:gd name="T33" fmla="*/ 622 h 814"/>
                  <a:gd name="T34" fmla="*/ 12 w 175"/>
                  <a:gd name="T35" fmla="*/ 639 h 814"/>
                  <a:gd name="T36" fmla="*/ 0 w 175"/>
                  <a:gd name="T37" fmla="*/ 654 h 814"/>
                  <a:gd name="T38" fmla="*/ 0 w 175"/>
                  <a:gd name="T39" fmla="*/ 814 h 814"/>
                  <a:gd name="T40" fmla="*/ 12 w 175"/>
                  <a:gd name="T41" fmla="*/ 811 h 814"/>
                  <a:gd name="T42" fmla="*/ 57 w 175"/>
                  <a:gd name="T43" fmla="*/ 793 h 814"/>
                  <a:gd name="T44" fmla="*/ 97 w 175"/>
                  <a:gd name="T45" fmla="*/ 768 h 814"/>
                  <a:gd name="T46" fmla="*/ 105 w 175"/>
                  <a:gd name="T47" fmla="*/ 761 h 814"/>
                  <a:gd name="T48" fmla="*/ 122 w 175"/>
                  <a:gd name="T49" fmla="*/ 745 h 814"/>
                  <a:gd name="T50" fmla="*/ 136 w 175"/>
                  <a:gd name="T51" fmla="*/ 727 h 814"/>
                  <a:gd name="T52" fmla="*/ 148 w 175"/>
                  <a:gd name="T53" fmla="*/ 707 h 814"/>
                  <a:gd name="T54" fmla="*/ 154 w 175"/>
                  <a:gd name="T55" fmla="*/ 697 h 814"/>
                  <a:gd name="T56" fmla="*/ 163 w 175"/>
                  <a:gd name="T57" fmla="*/ 674 h 814"/>
                  <a:gd name="T58" fmla="*/ 170 w 175"/>
                  <a:gd name="T59" fmla="*/ 650 h 814"/>
                  <a:gd name="T60" fmla="*/ 173 w 175"/>
                  <a:gd name="T61" fmla="*/ 624 h 814"/>
                  <a:gd name="T62" fmla="*/ 175 w 175"/>
                  <a:gd name="T63" fmla="*/ 596 h 814"/>
                  <a:gd name="T64" fmla="*/ 174 w 175"/>
                  <a:gd name="T65" fmla="*/ 579 h 814"/>
                  <a:gd name="T66" fmla="*/ 170 w 175"/>
                  <a:gd name="T67" fmla="*/ 547 h 814"/>
                  <a:gd name="T68" fmla="*/ 162 w 175"/>
                  <a:gd name="T69" fmla="*/ 518 h 814"/>
                  <a:gd name="T70" fmla="*/ 148 w 175"/>
                  <a:gd name="T71" fmla="*/ 490 h 814"/>
                  <a:gd name="T72" fmla="*/ 141 w 175"/>
                  <a:gd name="T73" fmla="*/ 478 h 814"/>
                  <a:gd name="T74" fmla="*/ 122 w 175"/>
                  <a:gd name="T75" fmla="*/ 455 h 814"/>
                  <a:gd name="T76" fmla="*/ 101 w 175"/>
                  <a:gd name="T77" fmla="*/ 435 h 814"/>
                  <a:gd name="T78" fmla="*/ 78 w 175"/>
                  <a:gd name="T79" fmla="*/ 418 h 814"/>
                  <a:gd name="T80" fmla="*/ 53 w 175"/>
                  <a:gd name="T81" fmla="*/ 403 h 814"/>
                  <a:gd name="T82" fmla="*/ 64 w 175"/>
                  <a:gd name="T83" fmla="*/ 397 h 814"/>
                  <a:gd name="T84" fmla="*/ 87 w 175"/>
                  <a:gd name="T85" fmla="*/ 380 h 814"/>
                  <a:gd name="T86" fmla="*/ 108 w 175"/>
                  <a:gd name="T87" fmla="*/ 360 h 814"/>
                  <a:gd name="T88" fmla="*/ 126 w 175"/>
                  <a:gd name="T89" fmla="*/ 337 h 814"/>
                  <a:gd name="T90" fmla="*/ 136 w 175"/>
                  <a:gd name="T91" fmla="*/ 325 h 814"/>
                  <a:gd name="T92" fmla="*/ 150 w 175"/>
                  <a:gd name="T93" fmla="*/ 297 h 814"/>
                  <a:gd name="T94" fmla="*/ 161 w 175"/>
                  <a:gd name="T95" fmla="*/ 266 h 814"/>
                  <a:gd name="T96" fmla="*/ 167 w 175"/>
                  <a:gd name="T97" fmla="*/ 234 h 814"/>
                  <a:gd name="T98" fmla="*/ 169 w 175"/>
                  <a:gd name="T99" fmla="*/ 199 h 814"/>
                  <a:gd name="T100" fmla="*/ 168 w 175"/>
                  <a:gd name="T101" fmla="*/ 175 h 814"/>
                  <a:gd name="T102" fmla="*/ 160 w 175"/>
                  <a:gd name="T103" fmla="*/ 131 h 814"/>
                  <a:gd name="T104" fmla="*/ 147 w 175"/>
                  <a:gd name="T105" fmla="*/ 102 h 814"/>
                  <a:gd name="T106" fmla="*/ 136 w 175"/>
                  <a:gd name="T107" fmla="*/ 84 h 814"/>
                  <a:gd name="T108" fmla="*/ 123 w 175"/>
                  <a:gd name="T109" fmla="*/ 67 h 814"/>
                  <a:gd name="T110" fmla="*/ 99 w 175"/>
                  <a:gd name="T111" fmla="*/ 45 h 814"/>
                  <a:gd name="T112" fmla="*/ 89 w 175"/>
                  <a:gd name="T113" fmla="*/ 38 h 814"/>
                  <a:gd name="T114" fmla="*/ 66 w 175"/>
                  <a:gd name="T115" fmla="*/ 24 h 814"/>
                  <a:gd name="T116" fmla="*/ 42 w 175"/>
                  <a:gd name="T117" fmla="*/ 13 h 814"/>
                  <a:gd name="T118" fmla="*/ 14 w 175"/>
                  <a:gd name="T119" fmla="*/ 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 h="814">
                    <a:moveTo>
                      <a:pt x="0" y="0"/>
                    </a:moveTo>
                    <a:lnTo>
                      <a:pt x="0" y="156"/>
                    </a:lnTo>
                    <a:lnTo>
                      <a:pt x="0" y="156"/>
                    </a:lnTo>
                    <a:lnTo>
                      <a:pt x="6" y="162"/>
                    </a:lnTo>
                    <a:lnTo>
                      <a:pt x="11" y="170"/>
                    </a:lnTo>
                    <a:lnTo>
                      <a:pt x="15" y="176"/>
                    </a:lnTo>
                    <a:lnTo>
                      <a:pt x="19" y="184"/>
                    </a:lnTo>
                    <a:lnTo>
                      <a:pt x="21" y="192"/>
                    </a:lnTo>
                    <a:lnTo>
                      <a:pt x="23" y="200"/>
                    </a:lnTo>
                    <a:lnTo>
                      <a:pt x="25" y="209"/>
                    </a:lnTo>
                    <a:lnTo>
                      <a:pt x="26" y="217"/>
                    </a:lnTo>
                    <a:lnTo>
                      <a:pt x="26" y="217"/>
                    </a:lnTo>
                    <a:lnTo>
                      <a:pt x="25" y="228"/>
                    </a:lnTo>
                    <a:lnTo>
                      <a:pt x="23" y="240"/>
                    </a:lnTo>
                    <a:lnTo>
                      <a:pt x="21" y="250"/>
                    </a:lnTo>
                    <a:lnTo>
                      <a:pt x="19" y="260"/>
                    </a:lnTo>
                    <a:lnTo>
                      <a:pt x="15" y="269"/>
                    </a:lnTo>
                    <a:lnTo>
                      <a:pt x="11" y="278"/>
                    </a:lnTo>
                    <a:lnTo>
                      <a:pt x="6" y="286"/>
                    </a:lnTo>
                    <a:lnTo>
                      <a:pt x="0" y="294"/>
                    </a:lnTo>
                    <a:lnTo>
                      <a:pt x="0" y="514"/>
                    </a:lnTo>
                    <a:lnTo>
                      <a:pt x="0" y="514"/>
                    </a:lnTo>
                    <a:lnTo>
                      <a:pt x="8" y="524"/>
                    </a:lnTo>
                    <a:lnTo>
                      <a:pt x="14" y="533"/>
                    </a:lnTo>
                    <a:lnTo>
                      <a:pt x="14" y="533"/>
                    </a:lnTo>
                    <a:lnTo>
                      <a:pt x="19" y="545"/>
                    </a:lnTo>
                    <a:lnTo>
                      <a:pt x="23" y="557"/>
                    </a:lnTo>
                    <a:lnTo>
                      <a:pt x="27" y="570"/>
                    </a:lnTo>
                    <a:lnTo>
                      <a:pt x="27" y="583"/>
                    </a:lnTo>
                    <a:lnTo>
                      <a:pt x="27" y="583"/>
                    </a:lnTo>
                    <a:lnTo>
                      <a:pt x="27" y="594"/>
                    </a:lnTo>
                    <a:lnTo>
                      <a:pt x="26" y="604"/>
                    </a:lnTo>
                    <a:lnTo>
                      <a:pt x="23" y="614"/>
                    </a:lnTo>
                    <a:lnTo>
                      <a:pt x="20" y="622"/>
                    </a:lnTo>
                    <a:lnTo>
                      <a:pt x="16" y="631"/>
                    </a:lnTo>
                    <a:lnTo>
                      <a:pt x="12" y="639"/>
                    </a:lnTo>
                    <a:lnTo>
                      <a:pt x="7" y="646"/>
                    </a:lnTo>
                    <a:lnTo>
                      <a:pt x="0" y="654"/>
                    </a:lnTo>
                    <a:lnTo>
                      <a:pt x="0" y="814"/>
                    </a:lnTo>
                    <a:lnTo>
                      <a:pt x="0" y="814"/>
                    </a:lnTo>
                    <a:lnTo>
                      <a:pt x="12" y="811"/>
                    </a:lnTo>
                    <a:lnTo>
                      <a:pt x="12" y="811"/>
                    </a:lnTo>
                    <a:lnTo>
                      <a:pt x="35" y="803"/>
                    </a:lnTo>
                    <a:lnTo>
                      <a:pt x="57" y="793"/>
                    </a:lnTo>
                    <a:lnTo>
                      <a:pt x="77" y="782"/>
                    </a:lnTo>
                    <a:lnTo>
                      <a:pt x="97" y="768"/>
                    </a:lnTo>
                    <a:lnTo>
                      <a:pt x="97" y="768"/>
                    </a:lnTo>
                    <a:lnTo>
                      <a:pt x="105" y="761"/>
                    </a:lnTo>
                    <a:lnTo>
                      <a:pt x="114" y="753"/>
                    </a:lnTo>
                    <a:lnTo>
                      <a:pt x="122" y="745"/>
                    </a:lnTo>
                    <a:lnTo>
                      <a:pt x="129" y="737"/>
                    </a:lnTo>
                    <a:lnTo>
                      <a:pt x="136" y="727"/>
                    </a:lnTo>
                    <a:lnTo>
                      <a:pt x="143" y="718"/>
                    </a:lnTo>
                    <a:lnTo>
                      <a:pt x="148" y="707"/>
                    </a:lnTo>
                    <a:lnTo>
                      <a:pt x="154" y="697"/>
                    </a:lnTo>
                    <a:lnTo>
                      <a:pt x="154" y="697"/>
                    </a:lnTo>
                    <a:lnTo>
                      <a:pt x="159" y="685"/>
                    </a:lnTo>
                    <a:lnTo>
                      <a:pt x="163" y="674"/>
                    </a:lnTo>
                    <a:lnTo>
                      <a:pt x="167" y="662"/>
                    </a:lnTo>
                    <a:lnTo>
                      <a:pt x="170" y="650"/>
                    </a:lnTo>
                    <a:lnTo>
                      <a:pt x="172" y="637"/>
                    </a:lnTo>
                    <a:lnTo>
                      <a:pt x="173" y="624"/>
                    </a:lnTo>
                    <a:lnTo>
                      <a:pt x="174" y="611"/>
                    </a:lnTo>
                    <a:lnTo>
                      <a:pt x="175" y="596"/>
                    </a:lnTo>
                    <a:lnTo>
                      <a:pt x="175" y="596"/>
                    </a:lnTo>
                    <a:lnTo>
                      <a:pt x="174" y="579"/>
                    </a:lnTo>
                    <a:lnTo>
                      <a:pt x="172" y="563"/>
                    </a:lnTo>
                    <a:lnTo>
                      <a:pt x="170" y="547"/>
                    </a:lnTo>
                    <a:lnTo>
                      <a:pt x="166" y="531"/>
                    </a:lnTo>
                    <a:lnTo>
                      <a:pt x="162" y="518"/>
                    </a:lnTo>
                    <a:lnTo>
                      <a:pt x="155" y="503"/>
                    </a:lnTo>
                    <a:lnTo>
                      <a:pt x="148" y="490"/>
                    </a:lnTo>
                    <a:lnTo>
                      <a:pt x="141" y="478"/>
                    </a:lnTo>
                    <a:lnTo>
                      <a:pt x="141" y="478"/>
                    </a:lnTo>
                    <a:lnTo>
                      <a:pt x="131" y="466"/>
                    </a:lnTo>
                    <a:lnTo>
                      <a:pt x="122" y="455"/>
                    </a:lnTo>
                    <a:lnTo>
                      <a:pt x="111" y="444"/>
                    </a:lnTo>
                    <a:lnTo>
                      <a:pt x="101" y="435"/>
                    </a:lnTo>
                    <a:lnTo>
                      <a:pt x="89" y="426"/>
                    </a:lnTo>
                    <a:lnTo>
                      <a:pt x="78" y="418"/>
                    </a:lnTo>
                    <a:lnTo>
                      <a:pt x="65" y="411"/>
                    </a:lnTo>
                    <a:lnTo>
                      <a:pt x="53" y="403"/>
                    </a:lnTo>
                    <a:lnTo>
                      <a:pt x="53" y="403"/>
                    </a:lnTo>
                    <a:lnTo>
                      <a:pt x="64" y="397"/>
                    </a:lnTo>
                    <a:lnTo>
                      <a:pt x="76" y="389"/>
                    </a:lnTo>
                    <a:lnTo>
                      <a:pt x="87" y="380"/>
                    </a:lnTo>
                    <a:lnTo>
                      <a:pt x="98" y="371"/>
                    </a:lnTo>
                    <a:lnTo>
                      <a:pt x="108" y="360"/>
                    </a:lnTo>
                    <a:lnTo>
                      <a:pt x="118" y="350"/>
                    </a:lnTo>
                    <a:lnTo>
                      <a:pt x="126" y="337"/>
                    </a:lnTo>
                    <a:lnTo>
                      <a:pt x="136" y="325"/>
                    </a:lnTo>
                    <a:lnTo>
                      <a:pt x="136" y="325"/>
                    </a:lnTo>
                    <a:lnTo>
                      <a:pt x="143" y="310"/>
                    </a:lnTo>
                    <a:lnTo>
                      <a:pt x="150" y="297"/>
                    </a:lnTo>
                    <a:lnTo>
                      <a:pt x="155" y="282"/>
                    </a:lnTo>
                    <a:lnTo>
                      <a:pt x="161" y="266"/>
                    </a:lnTo>
                    <a:lnTo>
                      <a:pt x="164" y="250"/>
                    </a:lnTo>
                    <a:lnTo>
                      <a:pt x="167" y="234"/>
                    </a:lnTo>
                    <a:lnTo>
                      <a:pt x="168" y="217"/>
                    </a:lnTo>
                    <a:lnTo>
                      <a:pt x="169" y="199"/>
                    </a:lnTo>
                    <a:lnTo>
                      <a:pt x="169" y="199"/>
                    </a:lnTo>
                    <a:lnTo>
                      <a:pt x="168" y="175"/>
                    </a:lnTo>
                    <a:lnTo>
                      <a:pt x="165" y="152"/>
                    </a:lnTo>
                    <a:lnTo>
                      <a:pt x="160" y="131"/>
                    </a:lnTo>
                    <a:lnTo>
                      <a:pt x="151" y="111"/>
                    </a:lnTo>
                    <a:lnTo>
                      <a:pt x="147" y="102"/>
                    </a:lnTo>
                    <a:lnTo>
                      <a:pt x="142" y="92"/>
                    </a:lnTo>
                    <a:lnTo>
                      <a:pt x="136" y="84"/>
                    </a:lnTo>
                    <a:lnTo>
                      <a:pt x="130" y="76"/>
                    </a:lnTo>
                    <a:lnTo>
                      <a:pt x="123" y="67"/>
                    </a:lnTo>
                    <a:lnTo>
                      <a:pt x="116" y="60"/>
                    </a:lnTo>
                    <a:lnTo>
                      <a:pt x="99" y="45"/>
                    </a:lnTo>
                    <a:lnTo>
                      <a:pt x="99" y="45"/>
                    </a:lnTo>
                    <a:lnTo>
                      <a:pt x="89" y="38"/>
                    </a:lnTo>
                    <a:lnTo>
                      <a:pt x="78" y="31"/>
                    </a:lnTo>
                    <a:lnTo>
                      <a:pt x="66" y="24"/>
                    </a:lnTo>
                    <a:lnTo>
                      <a:pt x="55" y="18"/>
                    </a:lnTo>
                    <a:lnTo>
                      <a:pt x="42" y="13"/>
                    </a:lnTo>
                    <a:lnTo>
                      <a:pt x="29" y="7"/>
                    </a:lnTo>
                    <a:lnTo>
                      <a:pt x="14"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36" name="Freeform 22"/>
              <p:cNvSpPr/>
              <p:nvPr/>
            </p:nvSpPr>
            <p:spPr bwMode="auto">
              <a:xfrm>
                <a:off x="-225299" y="1485267"/>
                <a:ext cx="277813" cy="1292225"/>
              </a:xfrm>
              <a:custGeom>
                <a:avLst/>
                <a:gdLst>
                  <a:gd name="T0" fmla="*/ 0 w 175"/>
                  <a:gd name="T1" fmla="*/ 156 h 814"/>
                  <a:gd name="T2" fmla="*/ 6 w 175"/>
                  <a:gd name="T3" fmla="*/ 162 h 814"/>
                  <a:gd name="T4" fmla="*/ 15 w 175"/>
                  <a:gd name="T5" fmla="*/ 176 h 814"/>
                  <a:gd name="T6" fmla="*/ 21 w 175"/>
                  <a:gd name="T7" fmla="*/ 192 h 814"/>
                  <a:gd name="T8" fmla="*/ 25 w 175"/>
                  <a:gd name="T9" fmla="*/ 209 h 814"/>
                  <a:gd name="T10" fmla="*/ 26 w 175"/>
                  <a:gd name="T11" fmla="*/ 217 h 814"/>
                  <a:gd name="T12" fmla="*/ 23 w 175"/>
                  <a:gd name="T13" fmla="*/ 240 h 814"/>
                  <a:gd name="T14" fmla="*/ 19 w 175"/>
                  <a:gd name="T15" fmla="*/ 260 h 814"/>
                  <a:gd name="T16" fmla="*/ 11 w 175"/>
                  <a:gd name="T17" fmla="*/ 278 h 814"/>
                  <a:gd name="T18" fmla="*/ 0 w 175"/>
                  <a:gd name="T19" fmla="*/ 294 h 814"/>
                  <a:gd name="T20" fmla="*/ 0 w 175"/>
                  <a:gd name="T21" fmla="*/ 514 h 814"/>
                  <a:gd name="T22" fmla="*/ 14 w 175"/>
                  <a:gd name="T23" fmla="*/ 533 h 814"/>
                  <a:gd name="T24" fmla="*/ 19 w 175"/>
                  <a:gd name="T25" fmla="*/ 545 h 814"/>
                  <a:gd name="T26" fmla="*/ 27 w 175"/>
                  <a:gd name="T27" fmla="*/ 570 h 814"/>
                  <a:gd name="T28" fmla="*/ 27 w 175"/>
                  <a:gd name="T29" fmla="*/ 583 h 814"/>
                  <a:gd name="T30" fmla="*/ 26 w 175"/>
                  <a:gd name="T31" fmla="*/ 604 h 814"/>
                  <a:gd name="T32" fmla="*/ 20 w 175"/>
                  <a:gd name="T33" fmla="*/ 622 h 814"/>
                  <a:gd name="T34" fmla="*/ 12 w 175"/>
                  <a:gd name="T35" fmla="*/ 639 h 814"/>
                  <a:gd name="T36" fmla="*/ 0 w 175"/>
                  <a:gd name="T37" fmla="*/ 654 h 814"/>
                  <a:gd name="T38" fmla="*/ 0 w 175"/>
                  <a:gd name="T39" fmla="*/ 814 h 814"/>
                  <a:gd name="T40" fmla="*/ 12 w 175"/>
                  <a:gd name="T41" fmla="*/ 811 h 814"/>
                  <a:gd name="T42" fmla="*/ 57 w 175"/>
                  <a:gd name="T43" fmla="*/ 793 h 814"/>
                  <a:gd name="T44" fmla="*/ 97 w 175"/>
                  <a:gd name="T45" fmla="*/ 768 h 814"/>
                  <a:gd name="T46" fmla="*/ 105 w 175"/>
                  <a:gd name="T47" fmla="*/ 761 h 814"/>
                  <a:gd name="T48" fmla="*/ 122 w 175"/>
                  <a:gd name="T49" fmla="*/ 745 h 814"/>
                  <a:gd name="T50" fmla="*/ 136 w 175"/>
                  <a:gd name="T51" fmla="*/ 727 h 814"/>
                  <a:gd name="T52" fmla="*/ 148 w 175"/>
                  <a:gd name="T53" fmla="*/ 707 h 814"/>
                  <a:gd name="T54" fmla="*/ 154 w 175"/>
                  <a:gd name="T55" fmla="*/ 697 h 814"/>
                  <a:gd name="T56" fmla="*/ 163 w 175"/>
                  <a:gd name="T57" fmla="*/ 674 h 814"/>
                  <a:gd name="T58" fmla="*/ 170 w 175"/>
                  <a:gd name="T59" fmla="*/ 650 h 814"/>
                  <a:gd name="T60" fmla="*/ 173 w 175"/>
                  <a:gd name="T61" fmla="*/ 624 h 814"/>
                  <a:gd name="T62" fmla="*/ 175 w 175"/>
                  <a:gd name="T63" fmla="*/ 596 h 814"/>
                  <a:gd name="T64" fmla="*/ 174 w 175"/>
                  <a:gd name="T65" fmla="*/ 579 h 814"/>
                  <a:gd name="T66" fmla="*/ 170 w 175"/>
                  <a:gd name="T67" fmla="*/ 547 h 814"/>
                  <a:gd name="T68" fmla="*/ 162 w 175"/>
                  <a:gd name="T69" fmla="*/ 518 h 814"/>
                  <a:gd name="T70" fmla="*/ 148 w 175"/>
                  <a:gd name="T71" fmla="*/ 490 h 814"/>
                  <a:gd name="T72" fmla="*/ 141 w 175"/>
                  <a:gd name="T73" fmla="*/ 478 h 814"/>
                  <a:gd name="T74" fmla="*/ 122 w 175"/>
                  <a:gd name="T75" fmla="*/ 455 h 814"/>
                  <a:gd name="T76" fmla="*/ 101 w 175"/>
                  <a:gd name="T77" fmla="*/ 435 h 814"/>
                  <a:gd name="T78" fmla="*/ 78 w 175"/>
                  <a:gd name="T79" fmla="*/ 418 h 814"/>
                  <a:gd name="T80" fmla="*/ 53 w 175"/>
                  <a:gd name="T81" fmla="*/ 403 h 814"/>
                  <a:gd name="T82" fmla="*/ 64 w 175"/>
                  <a:gd name="T83" fmla="*/ 397 h 814"/>
                  <a:gd name="T84" fmla="*/ 87 w 175"/>
                  <a:gd name="T85" fmla="*/ 380 h 814"/>
                  <a:gd name="T86" fmla="*/ 108 w 175"/>
                  <a:gd name="T87" fmla="*/ 360 h 814"/>
                  <a:gd name="T88" fmla="*/ 126 w 175"/>
                  <a:gd name="T89" fmla="*/ 337 h 814"/>
                  <a:gd name="T90" fmla="*/ 136 w 175"/>
                  <a:gd name="T91" fmla="*/ 325 h 814"/>
                  <a:gd name="T92" fmla="*/ 150 w 175"/>
                  <a:gd name="T93" fmla="*/ 297 h 814"/>
                  <a:gd name="T94" fmla="*/ 161 w 175"/>
                  <a:gd name="T95" fmla="*/ 266 h 814"/>
                  <a:gd name="T96" fmla="*/ 167 w 175"/>
                  <a:gd name="T97" fmla="*/ 234 h 814"/>
                  <a:gd name="T98" fmla="*/ 169 w 175"/>
                  <a:gd name="T99" fmla="*/ 199 h 814"/>
                  <a:gd name="T100" fmla="*/ 168 w 175"/>
                  <a:gd name="T101" fmla="*/ 175 h 814"/>
                  <a:gd name="T102" fmla="*/ 160 w 175"/>
                  <a:gd name="T103" fmla="*/ 131 h 814"/>
                  <a:gd name="T104" fmla="*/ 147 w 175"/>
                  <a:gd name="T105" fmla="*/ 102 h 814"/>
                  <a:gd name="T106" fmla="*/ 136 w 175"/>
                  <a:gd name="T107" fmla="*/ 84 h 814"/>
                  <a:gd name="T108" fmla="*/ 123 w 175"/>
                  <a:gd name="T109" fmla="*/ 67 h 814"/>
                  <a:gd name="T110" fmla="*/ 99 w 175"/>
                  <a:gd name="T111" fmla="*/ 45 h 814"/>
                  <a:gd name="T112" fmla="*/ 89 w 175"/>
                  <a:gd name="T113" fmla="*/ 38 h 814"/>
                  <a:gd name="T114" fmla="*/ 66 w 175"/>
                  <a:gd name="T115" fmla="*/ 24 h 814"/>
                  <a:gd name="T116" fmla="*/ 42 w 175"/>
                  <a:gd name="T117" fmla="*/ 13 h 814"/>
                  <a:gd name="T118" fmla="*/ 14 w 175"/>
                  <a:gd name="T119" fmla="*/ 3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5" h="814">
                    <a:moveTo>
                      <a:pt x="0" y="0"/>
                    </a:moveTo>
                    <a:lnTo>
                      <a:pt x="0" y="156"/>
                    </a:lnTo>
                    <a:lnTo>
                      <a:pt x="0" y="156"/>
                    </a:lnTo>
                    <a:lnTo>
                      <a:pt x="6" y="162"/>
                    </a:lnTo>
                    <a:lnTo>
                      <a:pt x="11" y="170"/>
                    </a:lnTo>
                    <a:lnTo>
                      <a:pt x="15" y="176"/>
                    </a:lnTo>
                    <a:lnTo>
                      <a:pt x="19" y="184"/>
                    </a:lnTo>
                    <a:lnTo>
                      <a:pt x="21" y="192"/>
                    </a:lnTo>
                    <a:lnTo>
                      <a:pt x="23" y="200"/>
                    </a:lnTo>
                    <a:lnTo>
                      <a:pt x="25" y="209"/>
                    </a:lnTo>
                    <a:lnTo>
                      <a:pt x="26" y="217"/>
                    </a:lnTo>
                    <a:lnTo>
                      <a:pt x="26" y="217"/>
                    </a:lnTo>
                    <a:lnTo>
                      <a:pt x="25" y="228"/>
                    </a:lnTo>
                    <a:lnTo>
                      <a:pt x="23" y="240"/>
                    </a:lnTo>
                    <a:lnTo>
                      <a:pt x="21" y="250"/>
                    </a:lnTo>
                    <a:lnTo>
                      <a:pt x="19" y="260"/>
                    </a:lnTo>
                    <a:lnTo>
                      <a:pt x="15" y="269"/>
                    </a:lnTo>
                    <a:lnTo>
                      <a:pt x="11" y="278"/>
                    </a:lnTo>
                    <a:lnTo>
                      <a:pt x="6" y="286"/>
                    </a:lnTo>
                    <a:lnTo>
                      <a:pt x="0" y="294"/>
                    </a:lnTo>
                    <a:lnTo>
                      <a:pt x="0" y="514"/>
                    </a:lnTo>
                    <a:lnTo>
                      <a:pt x="0" y="514"/>
                    </a:lnTo>
                    <a:lnTo>
                      <a:pt x="8" y="524"/>
                    </a:lnTo>
                    <a:lnTo>
                      <a:pt x="14" y="533"/>
                    </a:lnTo>
                    <a:lnTo>
                      <a:pt x="14" y="533"/>
                    </a:lnTo>
                    <a:lnTo>
                      <a:pt x="19" y="545"/>
                    </a:lnTo>
                    <a:lnTo>
                      <a:pt x="23" y="557"/>
                    </a:lnTo>
                    <a:lnTo>
                      <a:pt x="27" y="570"/>
                    </a:lnTo>
                    <a:lnTo>
                      <a:pt x="27" y="583"/>
                    </a:lnTo>
                    <a:lnTo>
                      <a:pt x="27" y="583"/>
                    </a:lnTo>
                    <a:lnTo>
                      <a:pt x="27" y="594"/>
                    </a:lnTo>
                    <a:lnTo>
                      <a:pt x="26" y="604"/>
                    </a:lnTo>
                    <a:lnTo>
                      <a:pt x="23" y="614"/>
                    </a:lnTo>
                    <a:lnTo>
                      <a:pt x="20" y="622"/>
                    </a:lnTo>
                    <a:lnTo>
                      <a:pt x="16" y="631"/>
                    </a:lnTo>
                    <a:lnTo>
                      <a:pt x="12" y="639"/>
                    </a:lnTo>
                    <a:lnTo>
                      <a:pt x="7" y="646"/>
                    </a:lnTo>
                    <a:lnTo>
                      <a:pt x="0" y="654"/>
                    </a:lnTo>
                    <a:lnTo>
                      <a:pt x="0" y="814"/>
                    </a:lnTo>
                    <a:lnTo>
                      <a:pt x="0" y="814"/>
                    </a:lnTo>
                    <a:lnTo>
                      <a:pt x="12" y="811"/>
                    </a:lnTo>
                    <a:lnTo>
                      <a:pt x="12" y="811"/>
                    </a:lnTo>
                    <a:lnTo>
                      <a:pt x="35" y="803"/>
                    </a:lnTo>
                    <a:lnTo>
                      <a:pt x="57" y="793"/>
                    </a:lnTo>
                    <a:lnTo>
                      <a:pt x="77" y="782"/>
                    </a:lnTo>
                    <a:lnTo>
                      <a:pt x="97" y="768"/>
                    </a:lnTo>
                    <a:lnTo>
                      <a:pt x="97" y="768"/>
                    </a:lnTo>
                    <a:lnTo>
                      <a:pt x="105" y="761"/>
                    </a:lnTo>
                    <a:lnTo>
                      <a:pt x="114" y="753"/>
                    </a:lnTo>
                    <a:lnTo>
                      <a:pt x="122" y="745"/>
                    </a:lnTo>
                    <a:lnTo>
                      <a:pt x="129" y="737"/>
                    </a:lnTo>
                    <a:lnTo>
                      <a:pt x="136" y="727"/>
                    </a:lnTo>
                    <a:lnTo>
                      <a:pt x="143" y="718"/>
                    </a:lnTo>
                    <a:lnTo>
                      <a:pt x="148" y="707"/>
                    </a:lnTo>
                    <a:lnTo>
                      <a:pt x="154" y="697"/>
                    </a:lnTo>
                    <a:lnTo>
                      <a:pt x="154" y="697"/>
                    </a:lnTo>
                    <a:lnTo>
                      <a:pt x="159" y="685"/>
                    </a:lnTo>
                    <a:lnTo>
                      <a:pt x="163" y="674"/>
                    </a:lnTo>
                    <a:lnTo>
                      <a:pt x="167" y="662"/>
                    </a:lnTo>
                    <a:lnTo>
                      <a:pt x="170" y="650"/>
                    </a:lnTo>
                    <a:lnTo>
                      <a:pt x="172" y="637"/>
                    </a:lnTo>
                    <a:lnTo>
                      <a:pt x="173" y="624"/>
                    </a:lnTo>
                    <a:lnTo>
                      <a:pt x="174" y="611"/>
                    </a:lnTo>
                    <a:lnTo>
                      <a:pt x="175" y="596"/>
                    </a:lnTo>
                    <a:lnTo>
                      <a:pt x="175" y="596"/>
                    </a:lnTo>
                    <a:lnTo>
                      <a:pt x="174" y="579"/>
                    </a:lnTo>
                    <a:lnTo>
                      <a:pt x="172" y="563"/>
                    </a:lnTo>
                    <a:lnTo>
                      <a:pt x="170" y="547"/>
                    </a:lnTo>
                    <a:lnTo>
                      <a:pt x="166" y="531"/>
                    </a:lnTo>
                    <a:lnTo>
                      <a:pt x="162" y="518"/>
                    </a:lnTo>
                    <a:lnTo>
                      <a:pt x="155" y="503"/>
                    </a:lnTo>
                    <a:lnTo>
                      <a:pt x="148" y="490"/>
                    </a:lnTo>
                    <a:lnTo>
                      <a:pt x="141" y="478"/>
                    </a:lnTo>
                    <a:lnTo>
                      <a:pt x="141" y="478"/>
                    </a:lnTo>
                    <a:lnTo>
                      <a:pt x="131" y="466"/>
                    </a:lnTo>
                    <a:lnTo>
                      <a:pt x="122" y="455"/>
                    </a:lnTo>
                    <a:lnTo>
                      <a:pt x="111" y="444"/>
                    </a:lnTo>
                    <a:lnTo>
                      <a:pt x="101" y="435"/>
                    </a:lnTo>
                    <a:lnTo>
                      <a:pt x="89" y="426"/>
                    </a:lnTo>
                    <a:lnTo>
                      <a:pt x="78" y="418"/>
                    </a:lnTo>
                    <a:lnTo>
                      <a:pt x="65" y="411"/>
                    </a:lnTo>
                    <a:lnTo>
                      <a:pt x="53" y="403"/>
                    </a:lnTo>
                    <a:lnTo>
                      <a:pt x="53" y="403"/>
                    </a:lnTo>
                    <a:lnTo>
                      <a:pt x="64" y="397"/>
                    </a:lnTo>
                    <a:lnTo>
                      <a:pt x="76" y="389"/>
                    </a:lnTo>
                    <a:lnTo>
                      <a:pt x="87" y="380"/>
                    </a:lnTo>
                    <a:lnTo>
                      <a:pt x="98" y="371"/>
                    </a:lnTo>
                    <a:lnTo>
                      <a:pt x="108" y="360"/>
                    </a:lnTo>
                    <a:lnTo>
                      <a:pt x="118" y="350"/>
                    </a:lnTo>
                    <a:lnTo>
                      <a:pt x="126" y="337"/>
                    </a:lnTo>
                    <a:lnTo>
                      <a:pt x="136" y="325"/>
                    </a:lnTo>
                    <a:lnTo>
                      <a:pt x="136" y="325"/>
                    </a:lnTo>
                    <a:lnTo>
                      <a:pt x="143" y="310"/>
                    </a:lnTo>
                    <a:lnTo>
                      <a:pt x="150" y="297"/>
                    </a:lnTo>
                    <a:lnTo>
                      <a:pt x="155" y="282"/>
                    </a:lnTo>
                    <a:lnTo>
                      <a:pt x="161" y="266"/>
                    </a:lnTo>
                    <a:lnTo>
                      <a:pt x="164" y="250"/>
                    </a:lnTo>
                    <a:lnTo>
                      <a:pt x="167" y="234"/>
                    </a:lnTo>
                    <a:lnTo>
                      <a:pt x="168" y="217"/>
                    </a:lnTo>
                    <a:lnTo>
                      <a:pt x="169" y="199"/>
                    </a:lnTo>
                    <a:lnTo>
                      <a:pt x="169" y="199"/>
                    </a:lnTo>
                    <a:lnTo>
                      <a:pt x="168" y="175"/>
                    </a:lnTo>
                    <a:lnTo>
                      <a:pt x="165" y="152"/>
                    </a:lnTo>
                    <a:lnTo>
                      <a:pt x="160" y="131"/>
                    </a:lnTo>
                    <a:lnTo>
                      <a:pt x="151" y="111"/>
                    </a:lnTo>
                    <a:lnTo>
                      <a:pt x="147" y="102"/>
                    </a:lnTo>
                    <a:lnTo>
                      <a:pt x="142" y="92"/>
                    </a:lnTo>
                    <a:lnTo>
                      <a:pt x="136" y="84"/>
                    </a:lnTo>
                    <a:lnTo>
                      <a:pt x="130" y="76"/>
                    </a:lnTo>
                    <a:lnTo>
                      <a:pt x="123" y="67"/>
                    </a:lnTo>
                    <a:lnTo>
                      <a:pt x="116" y="60"/>
                    </a:lnTo>
                    <a:lnTo>
                      <a:pt x="99" y="45"/>
                    </a:lnTo>
                    <a:lnTo>
                      <a:pt x="99" y="45"/>
                    </a:lnTo>
                    <a:lnTo>
                      <a:pt x="89" y="38"/>
                    </a:lnTo>
                    <a:lnTo>
                      <a:pt x="78" y="31"/>
                    </a:lnTo>
                    <a:lnTo>
                      <a:pt x="66" y="24"/>
                    </a:lnTo>
                    <a:lnTo>
                      <a:pt x="55" y="18"/>
                    </a:lnTo>
                    <a:lnTo>
                      <a:pt x="42" y="13"/>
                    </a:lnTo>
                    <a:lnTo>
                      <a:pt x="29" y="7"/>
                    </a:lnTo>
                    <a:lnTo>
                      <a:pt x="14"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grpSp>
            <p:nvGrpSpPr>
              <p:cNvPr id="237" name="그룹 236"/>
              <p:cNvGrpSpPr/>
              <p:nvPr/>
            </p:nvGrpSpPr>
            <p:grpSpPr>
              <a:xfrm>
                <a:off x="-738062" y="1467804"/>
                <a:ext cx="415926" cy="1323976"/>
                <a:chOff x="3371850" y="3695700"/>
                <a:chExt cx="415926" cy="1323976"/>
              </a:xfrm>
            </p:grpSpPr>
            <p:sp>
              <p:nvSpPr>
                <p:cNvPr id="238" name="Freeform 23"/>
                <p:cNvSpPr/>
                <p:nvPr/>
              </p:nvSpPr>
              <p:spPr bwMode="auto">
                <a:xfrm>
                  <a:off x="3629025" y="4246563"/>
                  <a:ext cx="158750" cy="207963"/>
                </a:xfrm>
                <a:custGeom>
                  <a:avLst/>
                  <a:gdLst>
                    <a:gd name="T0" fmla="*/ 100 w 100"/>
                    <a:gd name="T1" fmla="*/ 0 h 131"/>
                    <a:gd name="T2" fmla="*/ 100 w 100"/>
                    <a:gd name="T3" fmla="*/ 0 h 131"/>
                    <a:gd name="T4" fmla="*/ 76 w 100"/>
                    <a:gd name="T5" fmla="*/ 5 h 131"/>
                    <a:gd name="T6" fmla="*/ 49 w 100"/>
                    <a:gd name="T7" fmla="*/ 7 h 131"/>
                    <a:gd name="T8" fmla="*/ 49 w 100"/>
                    <a:gd name="T9" fmla="*/ 7 h 131"/>
                    <a:gd name="T10" fmla="*/ 30 w 100"/>
                    <a:gd name="T11" fmla="*/ 9 h 131"/>
                    <a:gd name="T12" fmla="*/ 22 w 100"/>
                    <a:gd name="T13" fmla="*/ 11 h 131"/>
                    <a:gd name="T14" fmla="*/ 15 w 100"/>
                    <a:gd name="T15" fmla="*/ 13 h 131"/>
                    <a:gd name="T16" fmla="*/ 15 w 100"/>
                    <a:gd name="T17" fmla="*/ 13 h 131"/>
                    <a:gd name="T18" fmla="*/ 12 w 100"/>
                    <a:gd name="T19" fmla="*/ 15 h 131"/>
                    <a:gd name="T20" fmla="*/ 8 w 100"/>
                    <a:gd name="T21" fmla="*/ 17 h 131"/>
                    <a:gd name="T22" fmla="*/ 6 w 100"/>
                    <a:gd name="T23" fmla="*/ 20 h 131"/>
                    <a:gd name="T24" fmla="*/ 4 w 100"/>
                    <a:gd name="T25" fmla="*/ 23 h 131"/>
                    <a:gd name="T26" fmla="*/ 1 w 100"/>
                    <a:gd name="T27" fmla="*/ 33 h 131"/>
                    <a:gd name="T28" fmla="*/ 0 w 100"/>
                    <a:gd name="T29" fmla="*/ 44 h 131"/>
                    <a:gd name="T30" fmla="*/ 0 w 100"/>
                    <a:gd name="T31" fmla="*/ 92 h 131"/>
                    <a:gd name="T32" fmla="*/ 0 w 100"/>
                    <a:gd name="T33" fmla="*/ 92 h 131"/>
                    <a:gd name="T34" fmla="*/ 1 w 100"/>
                    <a:gd name="T35" fmla="*/ 103 h 131"/>
                    <a:gd name="T36" fmla="*/ 3 w 100"/>
                    <a:gd name="T37" fmla="*/ 111 h 131"/>
                    <a:gd name="T38" fmla="*/ 6 w 100"/>
                    <a:gd name="T39" fmla="*/ 118 h 131"/>
                    <a:gd name="T40" fmla="*/ 8 w 100"/>
                    <a:gd name="T41" fmla="*/ 120 h 131"/>
                    <a:gd name="T42" fmla="*/ 11 w 100"/>
                    <a:gd name="T43" fmla="*/ 121 h 131"/>
                    <a:gd name="T44" fmla="*/ 11 w 100"/>
                    <a:gd name="T45" fmla="*/ 121 h 131"/>
                    <a:gd name="T46" fmla="*/ 17 w 100"/>
                    <a:gd name="T47" fmla="*/ 123 h 131"/>
                    <a:gd name="T48" fmla="*/ 24 w 100"/>
                    <a:gd name="T49" fmla="*/ 124 h 131"/>
                    <a:gd name="T50" fmla="*/ 45 w 100"/>
                    <a:gd name="T51" fmla="*/ 125 h 131"/>
                    <a:gd name="T52" fmla="*/ 45 w 100"/>
                    <a:gd name="T53" fmla="*/ 125 h 131"/>
                    <a:gd name="T54" fmla="*/ 59 w 100"/>
                    <a:gd name="T55" fmla="*/ 125 h 131"/>
                    <a:gd name="T56" fmla="*/ 72 w 100"/>
                    <a:gd name="T57" fmla="*/ 126 h 131"/>
                    <a:gd name="T58" fmla="*/ 86 w 100"/>
                    <a:gd name="T59" fmla="*/ 128 h 131"/>
                    <a:gd name="T60" fmla="*/ 100 w 100"/>
                    <a:gd name="T61" fmla="*/ 131 h 131"/>
                    <a:gd name="T62" fmla="*/ 100 w 100"/>
                    <a:gd name="T6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31">
                      <a:moveTo>
                        <a:pt x="100" y="0"/>
                      </a:moveTo>
                      <a:lnTo>
                        <a:pt x="100" y="0"/>
                      </a:lnTo>
                      <a:lnTo>
                        <a:pt x="76" y="5"/>
                      </a:lnTo>
                      <a:lnTo>
                        <a:pt x="49" y="7"/>
                      </a:lnTo>
                      <a:lnTo>
                        <a:pt x="49" y="7"/>
                      </a:lnTo>
                      <a:lnTo>
                        <a:pt x="30" y="9"/>
                      </a:lnTo>
                      <a:lnTo>
                        <a:pt x="22" y="11"/>
                      </a:lnTo>
                      <a:lnTo>
                        <a:pt x="15" y="13"/>
                      </a:lnTo>
                      <a:lnTo>
                        <a:pt x="15" y="13"/>
                      </a:lnTo>
                      <a:lnTo>
                        <a:pt x="12" y="15"/>
                      </a:lnTo>
                      <a:lnTo>
                        <a:pt x="8" y="17"/>
                      </a:lnTo>
                      <a:lnTo>
                        <a:pt x="6" y="20"/>
                      </a:lnTo>
                      <a:lnTo>
                        <a:pt x="4" y="23"/>
                      </a:lnTo>
                      <a:lnTo>
                        <a:pt x="1" y="33"/>
                      </a:lnTo>
                      <a:lnTo>
                        <a:pt x="0" y="44"/>
                      </a:lnTo>
                      <a:lnTo>
                        <a:pt x="0" y="92"/>
                      </a:lnTo>
                      <a:lnTo>
                        <a:pt x="0" y="92"/>
                      </a:lnTo>
                      <a:lnTo>
                        <a:pt x="1" y="103"/>
                      </a:lnTo>
                      <a:lnTo>
                        <a:pt x="3" y="111"/>
                      </a:lnTo>
                      <a:lnTo>
                        <a:pt x="6" y="118"/>
                      </a:lnTo>
                      <a:lnTo>
                        <a:pt x="8" y="120"/>
                      </a:lnTo>
                      <a:lnTo>
                        <a:pt x="11" y="121"/>
                      </a:lnTo>
                      <a:lnTo>
                        <a:pt x="11" y="121"/>
                      </a:lnTo>
                      <a:lnTo>
                        <a:pt x="17" y="123"/>
                      </a:lnTo>
                      <a:lnTo>
                        <a:pt x="24" y="124"/>
                      </a:lnTo>
                      <a:lnTo>
                        <a:pt x="45" y="125"/>
                      </a:lnTo>
                      <a:lnTo>
                        <a:pt x="45" y="125"/>
                      </a:lnTo>
                      <a:lnTo>
                        <a:pt x="59" y="125"/>
                      </a:lnTo>
                      <a:lnTo>
                        <a:pt x="72" y="126"/>
                      </a:lnTo>
                      <a:lnTo>
                        <a:pt x="86" y="128"/>
                      </a:lnTo>
                      <a:lnTo>
                        <a:pt x="100" y="131"/>
                      </a:lnTo>
                      <a:lnTo>
                        <a:pt x="10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39" name="Freeform 25"/>
                <p:cNvSpPr/>
                <p:nvPr/>
              </p:nvSpPr>
              <p:spPr bwMode="auto">
                <a:xfrm>
                  <a:off x="3371850" y="4738688"/>
                  <a:ext cx="415925" cy="280988"/>
                </a:xfrm>
                <a:custGeom>
                  <a:avLst/>
                  <a:gdLst>
                    <a:gd name="T0" fmla="*/ 46 w 262"/>
                    <a:gd name="T1" fmla="*/ 0 h 177"/>
                    <a:gd name="T2" fmla="*/ 46 w 262"/>
                    <a:gd name="T3" fmla="*/ 0 h 177"/>
                    <a:gd name="T4" fmla="*/ 42 w 262"/>
                    <a:gd name="T5" fmla="*/ 1 h 177"/>
                    <a:gd name="T6" fmla="*/ 37 w 262"/>
                    <a:gd name="T7" fmla="*/ 5 h 177"/>
                    <a:gd name="T8" fmla="*/ 33 w 262"/>
                    <a:gd name="T9" fmla="*/ 10 h 177"/>
                    <a:gd name="T10" fmla="*/ 28 w 262"/>
                    <a:gd name="T11" fmla="*/ 18 h 177"/>
                    <a:gd name="T12" fmla="*/ 28 w 262"/>
                    <a:gd name="T13" fmla="*/ 18 h 177"/>
                    <a:gd name="T14" fmla="*/ 20 w 262"/>
                    <a:gd name="T15" fmla="*/ 37 h 177"/>
                    <a:gd name="T16" fmla="*/ 11 w 262"/>
                    <a:gd name="T17" fmla="*/ 57 h 177"/>
                    <a:gd name="T18" fmla="*/ 11 w 262"/>
                    <a:gd name="T19" fmla="*/ 57 h 177"/>
                    <a:gd name="T20" fmla="*/ 5 w 262"/>
                    <a:gd name="T21" fmla="*/ 79 h 177"/>
                    <a:gd name="T22" fmla="*/ 1 w 262"/>
                    <a:gd name="T23" fmla="*/ 99 h 177"/>
                    <a:gd name="T24" fmla="*/ 1 w 262"/>
                    <a:gd name="T25" fmla="*/ 99 h 177"/>
                    <a:gd name="T26" fmla="*/ 0 w 262"/>
                    <a:gd name="T27" fmla="*/ 108 h 177"/>
                    <a:gd name="T28" fmla="*/ 0 w 262"/>
                    <a:gd name="T29" fmla="*/ 116 h 177"/>
                    <a:gd name="T30" fmla="*/ 2 w 262"/>
                    <a:gd name="T31" fmla="*/ 121 h 177"/>
                    <a:gd name="T32" fmla="*/ 4 w 262"/>
                    <a:gd name="T33" fmla="*/ 124 h 177"/>
                    <a:gd name="T34" fmla="*/ 4 w 262"/>
                    <a:gd name="T35" fmla="*/ 124 h 177"/>
                    <a:gd name="T36" fmla="*/ 23 w 262"/>
                    <a:gd name="T37" fmla="*/ 133 h 177"/>
                    <a:gd name="T38" fmla="*/ 45 w 262"/>
                    <a:gd name="T39" fmla="*/ 142 h 177"/>
                    <a:gd name="T40" fmla="*/ 72 w 262"/>
                    <a:gd name="T41" fmla="*/ 151 h 177"/>
                    <a:gd name="T42" fmla="*/ 102 w 262"/>
                    <a:gd name="T43" fmla="*/ 160 h 177"/>
                    <a:gd name="T44" fmla="*/ 102 w 262"/>
                    <a:gd name="T45" fmla="*/ 160 h 177"/>
                    <a:gd name="T46" fmla="*/ 119 w 262"/>
                    <a:gd name="T47" fmla="*/ 164 h 177"/>
                    <a:gd name="T48" fmla="*/ 137 w 262"/>
                    <a:gd name="T49" fmla="*/ 168 h 177"/>
                    <a:gd name="T50" fmla="*/ 155 w 262"/>
                    <a:gd name="T51" fmla="*/ 171 h 177"/>
                    <a:gd name="T52" fmla="*/ 173 w 262"/>
                    <a:gd name="T53" fmla="*/ 173 h 177"/>
                    <a:gd name="T54" fmla="*/ 211 w 262"/>
                    <a:gd name="T55" fmla="*/ 176 h 177"/>
                    <a:gd name="T56" fmla="*/ 252 w 262"/>
                    <a:gd name="T57" fmla="*/ 177 h 177"/>
                    <a:gd name="T58" fmla="*/ 252 w 262"/>
                    <a:gd name="T59" fmla="*/ 177 h 177"/>
                    <a:gd name="T60" fmla="*/ 262 w 262"/>
                    <a:gd name="T61" fmla="*/ 177 h 177"/>
                    <a:gd name="T62" fmla="*/ 262 w 262"/>
                    <a:gd name="T63" fmla="*/ 41 h 177"/>
                    <a:gd name="T64" fmla="*/ 262 w 262"/>
                    <a:gd name="T65" fmla="*/ 41 h 177"/>
                    <a:gd name="T66" fmla="*/ 246 w 262"/>
                    <a:gd name="T67" fmla="*/ 42 h 177"/>
                    <a:gd name="T68" fmla="*/ 229 w 262"/>
                    <a:gd name="T69" fmla="*/ 43 h 177"/>
                    <a:gd name="T70" fmla="*/ 229 w 262"/>
                    <a:gd name="T71" fmla="*/ 43 h 177"/>
                    <a:gd name="T72" fmla="*/ 203 w 262"/>
                    <a:gd name="T73" fmla="*/ 42 h 177"/>
                    <a:gd name="T74" fmla="*/ 178 w 262"/>
                    <a:gd name="T75" fmla="*/ 40 h 177"/>
                    <a:gd name="T76" fmla="*/ 153 w 262"/>
                    <a:gd name="T77" fmla="*/ 36 h 177"/>
                    <a:gd name="T78" fmla="*/ 129 w 262"/>
                    <a:gd name="T79" fmla="*/ 30 h 177"/>
                    <a:gd name="T80" fmla="*/ 129 w 262"/>
                    <a:gd name="T81" fmla="*/ 30 h 177"/>
                    <a:gd name="T82" fmla="*/ 106 w 262"/>
                    <a:gd name="T83" fmla="*/ 22 h 177"/>
                    <a:gd name="T84" fmla="*/ 85 w 262"/>
                    <a:gd name="T85" fmla="*/ 16 h 177"/>
                    <a:gd name="T86" fmla="*/ 65 w 262"/>
                    <a:gd name="T87" fmla="*/ 8 h 177"/>
                    <a:gd name="T88" fmla="*/ 46 w 262"/>
                    <a:gd name="T8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 h="177">
                      <a:moveTo>
                        <a:pt x="46" y="0"/>
                      </a:moveTo>
                      <a:lnTo>
                        <a:pt x="46" y="0"/>
                      </a:lnTo>
                      <a:lnTo>
                        <a:pt x="42" y="1"/>
                      </a:lnTo>
                      <a:lnTo>
                        <a:pt x="37" y="5"/>
                      </a:lnTo>
                      <a:lnTo>
                        <a:pt x="33" y="10"/>
                      </a:lnTo>
                      <a:lnTo>
                        <a:pt x="28" y="18"/>
                      </a:lnTo>
                      <a:lnTo>
                        <a:pt x="28" y="18"/>
                      </a:lnTo>
                      <a:lnTo>
                        <a:pt x="20" y="37"/>
                      </a:lnTo>
                      <a:lnTo>
                        <a:pt x="11" y="57"/>
                      </a:lnTo>
                      <a:lnTo>
                        <a:pt x="11" y="57"/>
                      </a:lnTo>
                      <a:lnTo>
                        <a:pt x="5" y="79"/>
                      </a:lnTo>
                      <a:lnTo>
                        <a:pt x="1" y="99"/>
                      </a:lnTo>
                      <a:lnTo>
                        <a:pt x="1" y="99"/>
                      </a:lnTo>
                      <a:lnTo>
                        <a:pt x="0" y="108"/>
                      </a:lnTo>
                      <a:lnTo>
                        <a:pt x="0" y="116"/>
                      </a:lnTo>
                      <a:lnTo>
                        <a:pt x="2" y="121"/>
                      </a:lnTo>
                      <a:lnTo>
                        <a:pt x="4" y="124"/>
                      </a:lnTo>
                      <a:lnTo>
                        <a:pt x="4" y="124"/>
                      </a:lnTo>
                      <a:lnTo>
                        <a:pt x="23" y="133"/>
                      </a:lnTo>
                      <a:lnTo>
                        <a:pt x="45" y="142"/>
                      </a:lnTo>
                      <a:lnTo>
                        <a:pt x="72" y="151"/>
                      </a:lnTo>
                      <a:lnTo>
                        <a:pt x="102" y="160"/>
                      </a:lnTo>
                      <a:lnTo>
                        <a:pt x="102" y="160"/>
                      </a:lnTo>
                      <a:lnTo>
                        <a:pt x="119" y="164"/>
                      </a:lnTo>
                      <a:lnTo>
                        <a:pt x="137" y="168"/>
                      </a:lnTo>
                      <a:lnTo>
                        <a:pt x="155" y="171"/>
                      </a:lnTo>
                      <a:lnTo>
                        <a:pt x="173" y="173"/>
                      </a:lnTo>
                      <a:lnTo>
                        <a:pt x="211" y="176"/>
                      </a:lnTo>
                      <a:lnTo>
                        <a:pt x="252" y="177"/>
                      </a:lnTo>
                      <a:lnTo>
                        <a:pt x="252" y="177"/>
                      </a:lnTo>
                      <a:lnTo>
                        <a:pt x="262" y="177"/>
                      </a:lnTo>
                      <a:lnTo>
                        <a:pt x="262" y="41"/>
                      </a:lnTo>
                      <a:lnTo>
                        <a:pt x="262" y="41"/>
                      </a:lnTo>
                      <a:lnTo>
                        <a:pt x="246" y="42"/>
                      </a:lnTo>
                      <a:lnTo>
                        <a:pt x="229" y="43"/>
                      </a:lnTo>
                      <a:lnTo>
                        <a:pt x="229" y="43"/>
                      </a:lnTo>
                      <a:lnTo>
                        <a:pt x="203" y="42"/>
                      </a:lnTo>
                      <a:lnTo>
                        <a:pt x="178" y="40"/>
                      </a:lnTo>
                      <a:lnTo>
                        <a:pt x="153" y="36"/>
                      </a:lnTo>
                      <a:lnTo>
                        <a:pt x="129" y="30"/>
                      </a:lnTo>
                      <a:lnTo>
                        <a:pt x="129" y="30"/>
                      </a:lnTo>
                      <a:lnTo>
                        <a:pt x="106" y="22"/>
                      </a:lnTo>
                      <a:lnTo>
                        <a:pt x="85" y="16"/>
                      </a:lnTo>
                      <a:lnTo>
                        <a:pt x="65" y="8"/>
                      </a:lnTo>
                      <a:lnTo>
                        <a:pt x="46"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40" name="Freeform 26"/>
                <p:cNvSpPr/>
                <p:nvPr/>
              </p:nvSpPr>
              <p:spPr bwMode="auto">
                <a:xfrm>
                  <a:off x="3371850" y="4738688"/>
                  <a:ext cx="415925" cy="280988"/>
                </a:xfrm>
                <a:custGeom>
                  <a:avLst/>
                  <a:gdLst>
                    <a:gd name="T0" fmla="*/ 46 w 262"/>
                    <a:gd name="T1" fmla="*/ 0 h 177"/>
                    <a:gd name="T2" fmla="*/ 46 w 262"/>
                    <a:gd name="T3" fmla="*/ 0 h 177"/>
                    <a:gd name="T4" fmla="*/ 42 w 262"/>
                    <a:gd name="T5" fmla="*/ 1 h 177"/>
                    <a:gd name="T6" fmla="*/ 37 w 262"/>
                    <a:gd name="T7" fmla="*/ 5 h 177"/>
                    <a:gd name="T8" fmla="*/ 33 w 262"/>
                    <a:gd name="T9" fmla="*/ 10 h 177"/>
                    <a:gd name="T10" fmla="*/ 28 w 262"/>
                    <a:gd name="T11" fmla="*/ 18 h 177"/>
                    <a:gd name="T12" fmla="*/ 28 w 262"/>
                    <a:gd name="T13" fmla="*/ 18 h 177"/>
                    <a:gd name="T14" fmla="*/ 20 w 262"/>
                    <a:gd name="T15" fmla="*/ 37 h 177"/>
                    <a:gd name="T16" fmla="*/ 11 w 262"/>
                    <a:gd name="T17" fmla="*/ 57 h 177"/>
                    <a:gd name="T18" fmla="*/ 11 w 262"/>
                    <a:gd name="T19" fmla="*/ 57 h 177"/>
                    <a:gd name="T20" fmla="*/ 5 w 262"/>
                    <a:gd name="T21" fmla="*/ 79 h 177"/>
                    <a:gd name="T22" fmla="*/ 1 w 262"/>
                    <a:gd name="T23" fmla="*/ 99 h 177"/>
                    <a:gd name="T24" fmla="*/ 1 w 262"/>
                    <a:gd name="T25" fmla="*/ 99 h 177"/>
                    <a:gd name="T26" fmla="*/ 0 w 262"/>
                    <a:gd name="T27" fmla="*/ 108 h 177"/>
                    <a:gd name="T28" fmla="*/ 0 w 262"/>
                    <a:gd name="T29" fmla="*/ 116 h 177"/>
                    <a:gd name="T30" fmla="*/ 2 w 262"/>
                    <a:gd name="T31" fmla="*/ 121 h 177"/>
                    <a:gd name="T32" fmla="*/ 4 w 262"/>
                    <a:gd name="T33" fmla="*/ 124 h 177"/>
                    <a:gd name="T34" fmla="*/ 4 w 262"/>
                    <a:gd name="T35" fmla="*/ 124 h 177"/>
                    <a:gd name="T36" fmla="*/ 23 w 262"/>
                    <a:gd name="T37" fmla="*/ 133 h 177"/>
                    <a:gd name="T38" fmla="*/ 45 w 262"/>
                    <a:gd name="T39" fmla="*/ 142 h 177"/>
                    <a:gd name="T40" fmla="*/ 72 w 262"/>
                    <a:gd name="T41" fmla="*/ 151 h 177"/>
                    <a:gd name="T42" fmla="*/ 102 w 262"/>
                    <a:gd name="T43" fmla="*/ 160 h 177"/>
                    <a:gd name="T44" fmla="*/ 102 w 262"/>
                    <a:gd name="T45" fmla="*/ 160 h 177"/>
                    <a:gd name="T46" fmla="*/ 119 w 262"/>
                    <a:gd name="T47" fmla="*/ 164 h 177"/>
                    <a:gd name="T48" fmla="*/ 137 w 262"/>
                    <a:gd name="T49" fmla="*/ 168 h 177"/>
                    <a:gd name="T50" fmla="*/ 155 w 262"/>
                    <a:gd name="T51" fmla="*/ 171 h 177"/>
                    <a:gd name="T52" fmla="*/ 173 w 262"/>
                    <a:gd name="T53" fmla="*/ 173 h 177"/>
                    <a:gd name="T54" fmla="*/ 211 w 262"/>
                    <a:gd name="T55" fmla="*/ 176 h 177"/>
                    <a:gd name="T56" fmla="*/ 252 w 262"/>
                    <a:gd name="T57" fmla="*/ 177 h 177"/>
                    <a:gd name="T58" fmla="*/ 252 w 262"/>
                    <a:gd name="T59" fmla="*/ 177 h 177"/>
                    <a:gd name="T60" fmla="*/ 262 w 262"/>
                    <a:gd name="T61" fmla="*/ 177 h 177"/>
                    <a:gd name="T62" fmla="*/ 262 w 262"/>
                    <a:gd name="T63" fmla="*/ 41 h 177"/>
                    <a:gd name="T64" fmla="*/ 262 w 262"/>
                    <a:gd name="T65" fmla="*/ 41 h 177"/>
                    <a:gd name="T66" fmla="*/ 246 w 262"/>
                    <a:gd name="T67" fmla="*/ 42 h 177"/>
                    <a:gd name="T68" fmla="*/ 229 w 262"/>
                    <a:gd name="T69" fmla="*/ 43 h 177"/>
                    <a:gd name="T70" fmla="*/ 229 w 262"/>
                    <a:gd name="T71" fmla="*/ 43 h 177"/>
                    <a:gd name="T72" fmla="*/ 203 w 262"/>
                    <a:gd name="T73" fmla="*/ 42 h 177"/>
                    <a:gd name="T74" fmla="*/ 178 w 262"/>
                    <a:gd name="T75" fmla="*/ 40 h 177"/>
                    <a:gd name="T76" fmla="*/ 153 w 262"/>
                    <a:gd name="T77" fmla="*/ 36 h 177"/>
                    <a:gd name="T78" fmla="*/ 129 w 262"/>
                    <a:gd name="T79" fmla="*/ 30 h 177"/>
                    <a:gd name="T80" fmla="*/ 129 w 262"/>
                    <a:gd name="T81" fmla="*/ 30 h 177"/>
                    <a:gd name="T82" fmla="*/ 106 w 262"/>
                    <a:gd name="T83" fmla="*/ 22 h 177"/>
                    <a:gd name="T84" fmla="*/ 85 w 262"/>
                    <a:gd name="T85" fmla="*/ 16 h 177"/>
                    <a:gd name="T86" fmla="*/ 65 w 262"/>
                    <a:gd name="T87" fmla="*/ 8 h 177"/>
                    <a:gd name="T88" fmla="*/ 46 w 262"/>
                    <a:gd name="T8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 h="177">
                      <a:moveTo>
                        <a:pt x="46" y="0"/>
                      </a:moveTo>
                      <a:lnTo>
                        <a:pt x="46" y="0"/>
                      </a:lnTo>
                      <a:lnTo>
                        <a:pt x="42" y="1"/>
                      </a:lnTo>
                      <a:lnTo>
                        <a:pt x="37" y="5"/>
                      </a:lnTo>
                      <a:lnTo>
                        <a:pt x="33" y="10"/>
                      </a:lnTo>
                      <a:lnTo>
                        <a:pt x="28" y="18"/>
                      </a:lnTo>
                      <a:lnTo>
                        <a:pt x="28" y="18"/>
                      </a:lnTo>
                      <a:lnTo>
                        <a:pt x="20" y="37"/>
                      </a:lnTo>
                      <a:lnTo>
                        <a:pt x="11" y="57"/>
                      </a:lnTo>
                      <a:lnTo>
                        <a:pt x="11" y="57"/>
                      </a:lnTo>
                      <a:lnTo>
                        <a:pt x="5" y="79"/>
                      </a:lnTo>
                      <a:lnTo>
                        <a:pt x="1" y="99"/>
                      </a:lnTo>
                      <a:lnTo>
                        <a:pt x="1" y="99"/>
                      </a:lnTo>
                      <a:lnTo>
                        <a:pt x="0" y="108"/>
                      </a:lnTo>
                      <a:lnTo>
                        <a:pt x="0" y="116"/>
                      </a:lnTo>
                      <a:lnTo>
                        <a:pt x="2" y="121"/>
                      </a:lnTo>
                      <a:lnTo>
                        <a:pt x="4" y="124"/>
                      </a:lnTo>
                      <a:lnTo>
                        <a:pt x="4" y="124"/>
                      </a:lnTo>
                      <a:lnTo>
                        <a:pt x="23" y="133"/>
                      </a:lnTo>
                      <a:lnTo>
                        <a:pt x="45" y="142"/>
                      </a:lnTo>
                      <a:lnTo>
                        <a:pt x="72" y="151"/>
                      </a:lnTo>
                      <a:lnTo>
                        <a:pt x="102" y="160"/>
                      </a:lnTo>
                      <a:lnTo>
                        <a:pt x="102" y="160"/>
                      </a:lnTo>
                      <a:lnTo>
                        <a:pt x="119" y="164"/>
                      </a:lnTo>
                      <a:lnTo>
                        <a:pt x="137" y="168"/>
                      </a:lnTo>
                      <a:lnTo>
                        <a:pt x="155" y="171"/>
                      </a:lnTo>
                      <a:lnTo>
                        <a:pt x="173" y="173"/>
                      </a:lnTo>
                      <a:lnTo>
                        <a:pt x="211" y="176"/>
                      </a:lnTo>
                      <a:lnTo>
                        <a:pt x="252" y="177"/>
                      </a:lnTo>
                      <a:lnTo>
                        <a:pt x="252" y="177"/>
                      </a:lnTo>
                      <a:lnTo>
                        <a:pt x="262" y="177"/>
                      </a:lnTo>
                      <a:lnTo>
                        <a:pt x="262" y="41"/>
                      </a:lnTo>
                      <a:lnTo>
                        <a:pt x="262" y="41"/>
                      </a:lnTo>
                      <a:lnTo>
                        <a:pt x="246" y="42"/>
                      </a:lnTo>
                      <a:lnTo>
                        <a:pt x="229" y="43"/>
                      </a:lnTo>
                      <a:lnTo>
                        <a:pt x="229" y="43"/>
                      </a:lnTo>
                      <a:lnTo>
                        <a:pt x="203" y="42"/>
                      </a:lnTo>
                      <a:lnTo>
                        <a:pt x="178" y="40"/>
                      </a:lnTo>
                      <a:lnTo>
                        <a:pt x="153" y="36"/>
                      </a:lnTo>
                      <a:lnTo>
                        <a:pt x="129" y="30"/>
                      </a:lnTo>
                      <a:lnTo>
                        <a:pt x="129" y="30"/>
                      </a:lnTo>
                      <a:lnTo>
                        <a:pt x="106" y="22"/>
                      </a:lnTo>
                      <a:lnTo>
                        <a:pt x="85" y="16"/>
                      </a:lnTo>
                      <a:lnTo>
                        <a:pt x="65" y="8"/>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sp>
              <p:nvSpPr>
                <p:cNvPr id="241" name="Freeform 27"/>
                <p:cNvSpPr/>
                <p:nvPr/>
              </p:nvSpPr>
              <p:spPr bwMode="auto">
                <a:xfrm>
                  <a:off x="3414713" y="3695700"/>
                  <a:ext cx="373063" cy="277813"/>
                </a:xfrm>
                <a:custGeom>
                  <a:avLst/>
                  <a:gdLst>
                    <a:gd name="T0" fmla="*/ 213 w 235"/>
                    <a:gd name="T1" fmla="*/ 0 h 175"/>
                    <a:gd name="T2" fmla="*/ 213 w 235"/>
                    <a:gd name="T3" fmla="*/ 0 h 175"/>
                    <a:gd name="T4" fmla="*/ 190 w 235"/>
                    <a:gd name="T5" fmla="*/ 0 h 175"/>
                    <a:gd name="T6" fmla="*/ 169 w 235"/>
                    <a:gd name="T7" fmla="*/ 1 h 175"/>
                    <a:gd name="T8" fmla="*/ 149 w 235"/>
                    <a:gd name="T9" fmla="*/ 3 h 175"/>
                    <a:gd name="T10" fmla="*/ 130 w 235"/>
                    <a:gd name="T11" fmla="*/ 5 h 175"/>
                    <a:gd name="T12" fmla="*/ 130 w 235"/>
                    <a:gd name="T13" fmla="*/ 5 h 175"/>
                    <a:gd name="T14" fmla="*/ 102 w 235"/>
                    <a:gd name="T15" fmla="*/ 10 h 175"/>
                    <a:gd name="T16" fmla="*/ 0 w 235"/>
                    <a:gd name="T17" fmla="*/ 112 h 175"/>
                    <a:gd name="T18" fmla="*/ 0 w 235"/>
                    <a:gd name="T19" fmla="*/ 112 h 175"/>
                    <a:gd name="T20" fmla="*/ 4 w 235"/>
                    <a:gd name="T21" fmla="*/ 127 h 175"/>
                    <a:gd name="T22" fmla="*/ 4 w 235"/>
                    <a:gd name="T23" fmla="*/ 127 h 175"/>
                    <a:gd name="T24" fmla="*/ 14 w 235"/>
                    <a:gd name="T25" fmla="*/ 147 h 175"/>
                    <a:gd name="T26" fmla="*/ 18 w 235"/>
                    <a:gd name="T27" fmla="*/ 156 h 175"/>
                    <a:gd name="T28" fmla="*/ 23 w 235"/>
                    <a:gd name="T29" fmla="*/ 164 h 175"/>
                    <a:gd name="T30" fmla="*/ 23 w 235"/>
                    <a:gd name="T31" fmla="*/ 164 h 175"/>
                    <a:gd name="T32" fmla="*/ 27 w 235"/>
                    <a:gd name="T33" fmla="*/ 168 h 175"/>
                    <a:gd name="T34" fmla="*/ 30 w 235"/>
                    <a:gd name="T35" fmla="*/ 171 h 175"/>
                    <a:gd name="T36" fmla="*/ 34 w 235"/>
                    <a:gd name="T37" fmla="*/ 173 h 175"/>
                    <a:gd name="T38" fmla="*/ 38 w 235"/>
                    <a:gd name="T39" fmla="*/ 175 h 175"/>
                    <a:gd name="T40" fmla="*/ 38 w 235"/>
                    <a:gd name="T41" fmla="*/ 175 h 175"/>
                    <a:gd name="T42" fmla="*/ 40 w 235"/>
                    <a:gd name="T43" fmla="*/ 175 h 175"/>
                    <a:gd name="T44" fmla="*/ 43 w 235"/>
                    <a:gd name="T45" fmla="*/ 172 h 175"/>
                    <a:gd name="T46" fmla="*/ 43 w 235"/>
                    <a:gd name="T47" fmla="*/ 172 h 175"/>
                    <a:gd name="T48" fmla="*/ 58 w 235"/>
                    <a:gd name="T49" fmla="*/ 163 h 175"/>
                    <a:gd name="T50" fmla="*/ 73 w 235"/>
                    <a:gd name="T51" fmla="*/ 154 h 175"/>
                    <a:gd name="T52" fmla="*/ 91 w 235"/>
                    <a:gd name="T53" fmla="*/ 146 h 175"/>
                    <a:gd name="T54" fmla="*/ 110 w 235"/>
                    <a:gd name="T55" fmla="*/ 139 h 175"/>
                    <a:gd name="T56" fmla="*/ 110 w 235"/>
                    <a:gd name="T57" fmla="*/ 139 h 175"/>
                    <a:gd name="T58" fmla="*/ 130 w 235"/>
                    <a:gd name="T59" fmla="*/ 134 h 175"/>
                    <a:gd name="T60" fmla="*/ 150 w 235"/>
                    <a:gd name="T61" fmla="*/ 129 h 175"/>
                    <a:gd name="T62" fmla="*/ 171 w 235"/>
                    <a:gd name="T63" fmla="*/ 127 h 175"/>
                    <a:gd name="T64" fmla="*/ 192 w 235"/>
                    <a:gd name="T65" fmla="*/ 126 h 175"/>
                    <a:gd name="T66" fmla="*/ 192 w 235"/>
                    <a:gd name="T67" fmla="*/ 126 h 175"/>
                    <a:gd name="T68" fmla="*/ 214 w 235"/>
                    <a:gd name="T69" fmla="*/ 127 h 175"/>
                    <a:gd name="T70" fmla="*/ 235 w 235"/>
                    <a:gd name="T71" fmla="*/ 129 h 175"/>
                    <a:gd name="T72" fmla="*/ 235 w 235"/>
                    <a:gd name="T73" fmla="*/ 0 h 175"/>
                    <a:gd name="T74" fmla="*/ 235 w 235"/>
                    <a:gd name="T75" fmla="*/ 0 h 175"/>
                    <a:gd name="T76" fmla="*/ 213 w 235"/>
                    <a:gd name="T7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5" h="175">
                      <a:moveTo>
                        <a:pt x="213" y="0"/>
                      </a:moveTo>
                      <a:lnTo>
                        <a:pt x="213" y="0"/>
                      </a:lnTo>
                      <a:lnTo>
                        <a:pt x="190" y="0"/>
                      </a:lnTo>
                      <a:lnTo>
                        <a:pt x="169" y="1"/>
                      </a:lnTo>
                      <a:lnTo>
                        <a:pt x="149" y="3"/>
                      </a:lnTo>
                      <a:lnTo>
                        <a:pt x="130" y="5"/>
                      </a:lnTo>
                      <a:lnTo>
                        <a:pt x="130" y="5"/>
                      </a:lnTo>
                      <a:lnTo>
                        <a:pt x="102" y="10"/>
                      </a:lnTo>
                      <a:lnTo>
                        <a:pt x="0" y="112"/>
                      </a:lnTo>
                      <a:lnTo>
                        <a:pt x="0" y="112"/>
                      </a:lnTo>
                      <a:lnTo>
                        <a:pt x="4" y="127"/>
                      </a:lnTo>
                      <a:lnTo>
                        <a:pt x="4" y="127"/>
                      </a:lnTo>
                      <a:lnTo>
                        <a:pt x="14" y="147"/>
                      </a:lnTo>
                      <a:lnTo>
                        <a:pt x="18" y="156"/>
                      </a:lnTo>
                      <a:lnTo>
                        <a:pt x="23" y="164"/>
                      </a:lnTo>
                      <a:lnTo>
                        <a:pt x="23" y="164"/>
                      </a:lnTo>
                      <a:lnTo>
                        <a:pt x="27" y="168"/>
                      </a:lnTo>
                      <a:lnTo>
                        <a:pt x="30" y="171"/>
                      </a:lnTo>
                      <a:lnTo>
                        <a:pt x="34" y="173"/>
                      </a:lnTo>
                      <a:lnTo>
                        <a:pt x="38" y="175"/>
                      </a:lnTo>
                      <a:lnTo>
                        <a:pt x="38" y="175"/>
                      </a:lnTo>
                      <a:lnTo>
                        <a:pt x="40" y="175"/>
                      </a:lnTo>
                      <a:lnTo>
                        <a:pt x="43" y="172"/>
                      </a:lnTo>
                      <a:lnTo>
                        <a:pt x="43" y="172"/>
                      </a:lnTo>
                      <a:lnTo>
                        <a:pt x="58" y="163"/>
                      </a:lnTo>
                      <a:lnTo>
                        <a:pt x="73" y="154"/>
                      </a:lnTo>
                      <a:lnTo>
                        <a:pt x="91" y="146"/>
                      </a:lnTo>
                      <a:lnTo>
                        <a:pt x="110" y="139"/>
                      </a:lnTo>
                      <a:lnTo>
                        <a:pt x="110" y="139"/>
                      </a:lnTo>
                      <a:lnTo>
                        <a:pt x="130" y="134"/>
                      </a:lnTo>
                      <a:lnTo>
                        <a:pt x="150" y="129"/>
                      </a:lnTo>
                      <a:lnTo>
                        <a:pt x="171" y="127"/>
                      </a:lnTo>
                      <a:lnTo>
                        <a:pt x="192" y="126"/>
                      </a:lnTo>
                      <a:lnTo>
                        <a:pt x="192" y="126"/>
                      </a:lnTo>
                      <a:lnTo>
                        <a:pt x="214" y="127"/>
                      </a:lnTo>
                      <a:lnTo>
                        <a:pt x="235" y="129"/>
                      </a:lnTo>
                      <a:lnTo>
                        <a:pt x="235" y="0"/>
                      </a:lnTo>
                      <a:lnTo>
                        <a:pt x="235" y="0"/>
                      </a:lnTo>
                      <a:lnTo>
                        <a:pt x="213"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42" name="Freeform 28"/>
                <p:cNvSpPr/>
                <p:nvPr/>
              </p:nvSpPr>
              <p:spPr bwMode="auto">
                <a:xfrm>
                  <a:off x="3414713" y="3695700"/>
                  <a:ext cx="373063" cy="277813"/>
                </a:xfrm>
                <a:custGeom>
                  <a:avLst/>
                  <a:gdLst>
                    <a:gd name="T0" fmla="*/ 213 w 235"/>
                    <a:gd name="T1" fmla="*/ 0 h 175"/>
                    <a:gd name="T2" fmla="*/ 213 w 235"/>
                    <a:gd name="T3" fmla="*/ 0 h 175"/>
                    <a:gd name="T4" fmla="*/ 190 w 235"/>
                    <a:gd name="T5" fmla="*/ 0 h 175"/>
                    <a:gd name="T6" fmla="*/ 169 w 235"/>
                    <a:gd name="T7" fmla="*/ 1 h 175"/>
                    <a:gd name="T8" fmla="*/ 149 w 235"/>
                    <a:gd name="T9" fmla="*/ 3 h 175"/>
                    <a:gd name="T10" fmla="*/ 130 w 235"/>
                    <a:gd name="T11" fmla="*/ 5 h 175"/>
                    <a:gd name="T12" fmla="*/ 130 w 235"/>
                    <a:gd name="T13" fmla="*/ 5 h 175"/>
                    <a:gd name="T14" fmla="*/ 102 w 235"/>
                    <a:gd name="T15" fmla="*/ 10 h 175"/>
                    <a:gd name="T16" fmla="*/ 0 w 235"/>
                    <a:gd name="T17" fmla="*/ 112 h 175"/>
                    <a:gd name="T18" fmla="*/ 0 w 235"/>
                    <a:gd name="T19" fmla="*/ 112 h 175"/>
                    <a:gd name="T20" fmla="*/ 4 w 235"/>
                    <a:gd name="T21" fmla="*/ 127 h 175"/>
                    <a:gd name="T22" fmla="*/ 4 w 235"/>
                    <a:gd name="T23" fmla="*/ 127 h 175"/>
                    <a:gd name="T24" fmla="*/ 14 w 235"/>
                    <a:gd name="T25" fmla="*/ 147 h 175"/>
                    <a:gd name="T26" fmla="*/ 18 w 235"/>
                    <a:gd name="T27" fmla="*/ 156 h 175"/>
                    <a:gd name="T28" fmla="*/ 23 w 235"/>
                    <a:gd name="T29" fmla="*/ 164 h 175"/>
                    <a:gd name="T30" fmla="*/ 23 w 235"/>
                    <a:gd name="T31" fmla="*/ 164 h 175"/>
                    <a:gd name="T32" fmla="*/ 27 w 235"/>
                    <a:gd name="T33" fmla="*/ 168 h 175"/>
                    <a:gd name="T34" fmla="*/ 30 w 235"/>
                    <a:gd name="T35" fmla="*/ 171 h 175"/>
                    <a:gd name="T36" fmla="*/ 34 w 235"/>
                    <a:gd name="T37" fmla="*/ 173 h 175"/>
                    <a:gd name="T38" fmla="*/ 38 w 235"/>
                    <a:gd name="T39" fmla="*/ 175 h 175"/>
                    <a:gd name="T40" fmla="*/ 38 w 235"/>
                    <a:gd name="T41" fmla="*/ 175 h 175"/>
                    <a:gd name="T42" fmla="*/ 40 w 235"/>
                    <a:gd name="T43" fmla="*/ 175 h 175"/>
                    <a:gd name="T44" fmla="*/ 43 w 235"/>
                    <a:gd name="T45" fmla="*/ 172 h 175"/>
                    <a:gd name="T46" fmla="*/ 43 w 235"/>
                    <a:gd name="T47" fmla="*/ 172 h 175"/>
                    <a:gd name="T48" fmla="*/ 58 w 235"/>
                    <a:gd name="T49" fmla="*/ 163 h 175"/>
                    <a:gd name="T50" fmla="*/ 73 w 235"/>
                    <a:gd name="T51" fmla="*/ 154 h 175"/>
                    <a:gd name="T52" fmla="*/ 91 w 235"/>
                    <a:gd name="T53" fmla="*/ 146 h 175"/>
                    <a:gd name="T54" fmla="*/ 110 w 235"/>
                    <a:gd name="T55" fmla="*/ 139 h 175"/>
                    <a:gd name="T56" fmla="*/ 110 w 235"/>
                    <a:gd name="T57" fmla="*/ 139 h 175"/>
                    <a:gd name="T58" fmla="*/ 130 w 235"/>
                    <a:gd name="T59" fmla="*/ 134 h 175"/>
                    <a:gd name="T60" fmla="*/ 150 w 235"/>
                    <a:gd name="T61" fmla="*/ 129 h 175"/>
                    <a:gd name="T62" fmla="*/ 171 w 235"/>
                    <a:gd name="T63" fmla="*/ 127 h 175"/>
                    <a:gd name="T64" fmla="*/ 192 w 235"/>
                    <a:gd name="T65" fmla="*/ 126 h 175"/>
                    <a:gd name="T66" fmla="*/ 192 w 235"/>
                    <a:gd name="T67" fmla="*/ 126 h 175"/>
                    <a:gd name="T68" fmla="*/ 214 w 235"/>
                    <a:gd name="T69" fmla="*/ 127 h 175"/>
                    <a:gd name="T70" fmla="*/ 235 w 235"/>
                    <a:gd name="T71" fmla="*/ 129 h 175"/>
                    <a:gd name="T72" fmla="*/ 235 w 235"/>
                    <a:gd name="T73" fmla="*/ 0 h 175"/>
                    <a:gd name="T74" fmla="*/ 235 w 235"/>
                    <a:gd name="T75" fmla="*/ 0 h 175"/>
                    <a:gd name="T76" fmla="*/ 213 w 235"/>
                    <a:gd name="T7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5" h="175">
                      <a:moveTo>
                        <a:pt x="213" y="0"/>
                      </a:moveTo>
                      <a:lnTo>
                        <a:pt x="213" y="0"/>
                      </a:lnTo>
                      <a:lnTo>
                        <a:pt x="190" y="0"/>
                      </a:lnTo>
                      <a:lnTo>
                        <a:pt x="169" y="1"/>
                      </a:lnTo>
                      <a:lnTo>
                        <a:pt x="149" y="3"/>
                      </a:lnTo>
                      <a:lnTo>
                        <a:pt x="130" y="5"/>
                      </a:lnTo>
                      <a:lnTo>
                        <a:pt x="130" y="5"/>
                      </a:lnTo>
                      <a:lnTo>
                        <a:pt x="102" y="10"/>
                      </a:lnTo>
                      <a:lnTo>
                        <a:pt x="0" y="112"/>
                      </a:lnTo>
                      <a:lnTo>
                        <a:pt x="0" y="112"/>
                      </a:lnTo>
                      <a:lnTo>
                        <a:pt x="4" y="127"/>
                      </a:lnTo>
                      <a:lnTo>
                        <a:pt x="4" y="127"/>
                      </a:lnTo>
                      <a:lnTo>
                        <a:pt x="14" y="147"/>
                      </a:lnTo>
                      <a:lnTo>
                        <a:pt x="18" y="156"/>
                      </a:lnTo>
                      <a:lnTo>
                        <a:pt x="23" y="164"/>
                      </a:lnTo>
                      <a:lnTo>
                        <a:pt x="23" y="164"/>
                      </a:lnTo>
                      <a:lnTo>
                        <a:pt x="27" y="168"/>
                      </a:lnTo>
                      <a:lnTo>
                        <a:pt x="30" y="171"/>
                      </a:lnTo>
                      <a:lnTo>
                        <a:pt x="34" y="173"/>
                      </a:lnTo>
                      <a:lnTo>
                        <a:pt x="38" y="175"/>
                      </a:lnTo>
                      <a:lnTo>
                        <a:pt x="38" y="175"/>
                      </a:lnTo>
                      <a:lnTo>
                        <a:pt x="40" y="175"/>
                      </a:lnTo>
                      <a:lnTo>
                        <a:pt x="43" y="172"/>
                      </a:lnTo>
                      <a:lnTo>
                        <a:pt x="43" y="172"/>
                      </a:lnTo>
                      <a:lnTo>
                        <a:pt x="58" y="163"/>
                      </a:lnTo>
                      <a:lnTo>
                        <a:pt x="73" y="154"/>
                      </a:lnTo>
                      <a:lnTo>
                        <a:pt x="91" y="146"/>
                      </a:lnTo>
                      <a:lnTo>
                        <a:pt x="110" y="139"/>
                      </a:lnTo>
                      <a:lnTo>
                        <a:pt x="110" y="139"/>
                      </a:lnTo>
                      <a:lnTo>
                        <a:pt x="130" y="134"/>
                      </a:lnTo>
                      <a:lnTo>
                        <a:pt x="150" y="129"/>
                      </a:lnTo>
                      <a:lnTo>
                        <a:pt x="171" y="127"/>
                      </a:lnTo>
                      <a:lnTo>
                        <a:pt x="192" y="126"/>
                      </a:lnTo>
                      <a:lnTo>
                        <a:pt x="192" y="126"/>
                      </a:lnTo>
                      <a:lnTo>
                        <a:pt x="214" y="127"/>
                      </a:lnTo>
                      <a:lnTo>
                        <a:pt x="235" y="129"/>
                      </a:lnTo>
                      <a:lnTo>
                        <a:pt x="235" y="0"/>
                      </a:lnTo>
                      <a:lnTo>
                        <a:pt x="235" y="0"/>
                      </a:lnTo>
                      <a:lnTo>
                        <a:pt x="2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grpSp>
        </p:grpSp>
      </p:grpSp>
      <p:grpSp>
        <p:nvGrpSpPr>
          <p:cNvPr id="197" name="그룹 196"/>
          <p:cNvGrpSpPr/>
          <p:nvPr/>
        </p:nvGrpSpPr>
        <p:grpSpPr>
          <a:xfrm>
            <a:off x="2671757" y="2735420"/>
            <a:ext cx="1910185" cy="951803"/>
            <a:chOff x="4038090" y="2946678"/>
            <a:chExt cx="2204502" cy="1098454"/>
          </a:xfrm>
        </p:grpSpPr>
        <p:pic>
          <p:nvPicPr>
            <p:cNvPr id="198" name="그림 1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00000" flipH="1">
              <a:off x="4526597" y="2711120"/>
              <a:ext cx="377131" cy="920917"/>
            </a:xfrm>
            <a:prstGeom prst="rect">
              <a:avLst/>
            </a:prstGeom>
          </p:spPr>
        </p:pic>
        <p:pic>
          <p:nvPicPr>
            <p:cNvPr id="199" name="그림 1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500000" flipH="1" flipV="1">
              <a:off x="5396528" y="3396108"/>
              <a:ext cx="377131" cy="920917"/>
            </a:xfrm>
            <a:prstGeom prst="rect">
              <a:avLst/>
            </a:prstGeom>
          </p:spPr>
        </p:pic>
        <p:grpSp>
          <p:nvGrpSpPr>
            <p:cNvPr id="200" name="그룹 199"/>
            <p:cNvGrpSpPr/>
            <p:nvPr/>
          </p:nvGrpSpPr>
          <p:grpSpPr>
            <a:xfrm>
              <a:off x="4038090" y="2946678"/>
              <a:ext cx="2204502" cy="1083500"/>
              <a:chOff x="4038090" y="2946678"/>
              <a:chExt cx="2204502" cy="1083500"/>
            </a:xfrm>
          </p:grpSpPr>
          <p:sp>
            <p:nvSpPr>
              <p:cNvPr id="201" name="Freeform 105"/>
              <p:cNvSpPr/>
              <p:nvPr/>
            </p:nvSpPr>
            <p:spPr bwMode="auto">
              <a:xfrm rot="10800000">
                <a:off x="5166968" y="2954174"/>
                <a:ext cx="1074670" cy="1076004"/>
              </a:xfrm>
              <a:custGeom>
                <a:avLst/>
                <a:gdLst>
                  <a:gd name="T0" fmla="*/ 806 w 806"/>
                  <a:gd name="T1" fmla="*/ 807 h 807"/>
                  <a:gd name="T2" fmla="*/ 0 w 806"/>
                  <a:gd name="T3" fmla="*/ 0 h 807"/>
                  <a:gd name="T4" fmla="*/ 806 w 806"/>
                  <a:gd name="T5" fmla="*/ 0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806" y="0"/>
                    </a:lnTo>
                    <a:lnTo>
                      <a:pt x="806" y="807"/>
                    </a:lnTo>
                    <a:close/>
                  </a:path>
                </a:pathLst>
              </a:custGeom>
              <a:solidFill>
                <a:srgbClr val="BDA8D1">
                  <a:alpha val="20000"/>
                </a:srgb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02" name="Freeform 105"/>
              <p:cNvSpPr/>
              <p:nvPr/>
            </p:nvSpPr>
            <p:spPr bwMode="auto">
              <a:xfrm>
                <a:off x="4038090" y="2946678"/>
                <a:ext cx="1074670" cy="1076004"/>
              </a:xfrm>
              <a:custGeom>
                <a:avLst/>
                <a:gdLst>
                  <a:gd name="T0" fmla="*/ 806 w 806"/>
                  <a:gd name="T1" fmla="*/ 807 h 807"/>
                  <a:gd name="T2" fmla="*/ 0 w 806"/>
                  <a:gd name="T3" fmla="*/ 0 h 807"/>
                  <a:gd name="T4" fmla="*/ 806 w 806"/>
                  <a:gd name="T5" fmla="*/ 0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806" y="0"/>
                    </a:lnTo>
                    <a:lnTo>
                      <a:pt x="806" y="807"/>
                    </a:lnTo>
                    <a:close/>
                  </a:path>
                </a:pathLst>
              </a:custGeom>
              <a:solidFill>
                <a:srgbClr val="6C4C8B">
                  <a:alpha val="20000"/>
                </a:srgb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03" name="Freeform 106"/>
              <p:cNvSpPr/>
              <p:nvPr/>
            </p:nvSpPr>
            <p:spPr bwMode="auto">
              <a:xfrm>
                <a:off x="4038090" y="2946678"/>
                <a:ext cx="1074670" cy="1076004"/>
              </a:xfrm>
              <a:custGeom>
                <a:avLst/>
                <a:gdLst>
                  <a:gd name="T0" fmla="*/ 806 w 806"/>
                  <a:gd name="T1" fmla="*/ 0 h 807"/>
                  <a:gd name="T2" fmla="*/ 0 w 806"/>
                  <a:gd name="T3" fmla="*/ 807 h 807"/>
                  <a:gd name="T4" fmla="*/ 806 w 806"/>
                  <a:gd name="T5" fmla="*/ 807 h 807"/>
                  <a:gd name="T6" fmla="*/ 806 w 806"/>
                  <a:gd name="T7" fmla="*/ 0 h 807"/>
                </a:gdLst>
                <a:ahLst/>
                <a:cxnLst>
                  <a:cxn ang="0">
                    <a:pos x="T0" y="T1"/>
                  </a:cxn>
                  <a:cxn ang="0">
                    <a:pos x="T2" y="T3"/>
                  </a:cxn>
                  <a:cxn ang="0">
                    <a:pos x="T4" y="T5"/>
                  </a:cxn>
                  <a:cxn ang="0">
                    <a:pos x="T6" y="T7"/>
                  </a:cxn>
                </a:cxnLst>
                <a:rect l="0" t="0" r="r" b="b"/>
                <a:pathLst>
                  <a:path w="806" h="807">
                    <a:moveTo>
                      <a:pt x="806" y="0"/>
                    </a:moveTo>
                    <a:lnTo>
                      <a:pt x="0" y="807"/>
                    </a:lnTo>
                    <a:lnTo>
                      <a:pt x="806" y="807"/>
                    </a:lnTo>
                    <a:lnTo>
                      <a:pt x="806" y="0"/>
                    </a:lnTo>
                    <a:close/>
                  </a:path>
                </a:pathLst>
              </a:custGeom>
              <a:solidFill>
                <a:srgbClr val="6C4C8B"/>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04" name="Freeform 41"/>
              <p:cNvSpPr/>
              <p:nvPr/>
            </p:nvSpPr>
            <p:spPr bwMode="auto">
              <a:xfrm>
                <a:off x="5262094" y="3084012"/>
                <a:ext cx="217334" cy="742669"/>
              </a:xfrm>
              <a:custGeom>
                <a:avLst/>
                <a:gdLst>
                  <a:gd name="T0" fmla="*/ 0 w 163"/>
                  <a:gd name="T1" fmla="*/ 76 h 557"/>
                  <a:gd name="T2" fmla="*/ 10 w 163"/>
                  <a:gd name="T3" fmla="*/ 78 h 557"/>
                  <a:gd name="T4" fmla="*/ 27 w 163"/>
                  <a:gd name="T5" fmla="*/ 86 h 557"/>
                  <a:gd name="T6" fmla="*/ 43 w 163"/>
                  <a:gd name="T7" fmla="*/ 95 h 557"/>
                  <a:gd name="T8" fmla="*/ 57 w 163"/>
                  <a:gd name="T9" fmla="*/ 108 h 557"/>
                  <a:gd name="T10" fmla="*/ 69 w 163"/>
                  <a:gd name="T11" fmla="*/ 122 h 557"/>
                  <a:gd name="T12" fmla="*/ 79 w 163"/>
                  <a:gd name="T13" fmla="*/ 138 h 557"/>
                  <a:gd name="T14" fmla="*/ 85 w 163"/>
                  <a:gd name="T15" fmla="*/ 157 h 557"/>
                  <a:gd name="T16" fmla="*/ 88 w 163"/>
                  <a:gd name="T17" fmla="*/ 175 h 557"/>
                  <a:gd name="T18" fmla="*/ 89 w 163"/>
                  <a:gd name="T19" fmla="*/ 186 h 557"/>
                  <a:gd name="T20" fmla="*/ 87 w 163"/>
                  <a:gd name="T21" fmla="*/ 205 h 557"/>
                  <a:gd name="T22" fmla="*/ 82 w 163"/>
                  <a:gd name="T23" fmla="*/ 224 h 557"/>
                  <a:gd name="T24" fmla="*/ 74 w 163"/>
                  <a:gd name="T25" fmla="*/ 241 h 557"/>
                  <a:gd name="T26" fmla="*/ 63 w 163"/>
                  <a:gd name="T27" fmla="*/ 257 h 557"/>
                  <a:gd name="T28" fmla="*/ 50 w 163"/>
                  <a:gd name="T29" fmla="*/ 270 h 557"/>
                  <a:gd name="T30" fmla="*/ 36 w 163"/>
                  <a:gd name="T31" fmla="*/ 281 h 557"/>
                  <a:gd name="T32" fmla="*/ 18 w 163"/>
                  <a:gd name="T33" fmla="*/ 289 h 557"/>
                  <a:gd name="T34" fmla="*/ 0 w 163"/>
                  <a:gd name="T35" fmla="*/ 295 h 557"/>
                  <a:gd name="T36" fmla="*/ 0 w 163"/>
                  <a:gd name="T37" fmla="*/ 557 h 557"/>
                  <a:gd name="T38" fmla="*/ 46 w 163"/>
                  <a:gd name="T39" fmla="*/ 473 h 557"/>
                  <a:gd name="T40" fmla="*/ 101 w 163"/>
                  <a:gd name="T41" fmla="*/ 369 h 557"/>
                  <a:gd name="T42" fmla="*/ 136 w 163"/>
                  <a:gd name="T43" fmla="*/ 289 h 557"/>
                  <a:gd name="T44" fmla="*/ 153 w 163"/>
                  <a:gd name="T45" fmla="*/ 242 h 557"/>
                  <a:gd name="T46" fmla="*/ 162 w 163"/>
                  <a:gd name="T47" fmla="*/ 202 h 557"/>
                  <a:gd name="T48" fmla="*/ 163 w 163"/>
                  <a:gd name="T49" fmla="*/ 186 h 557"/>
                  <a:gd name="T50" fmla="*/ 160 w 163"/>
                  <a:gd name="T51" fmla="*/ 150 h 557"/>
                  <a:gd name="T52" fmla="*/ 151 w 163"/>
                  <a:gd name="T53" fmla="*/ 118 h 557"/>
                  <a:gd name="T54" fmla="*/ 136 w 163"/>
                  <a:gd name="T55" fmla="*/ 88 h 557"/>
                  <a:gd name="T56" fmla="*/ 116 w 163"/>
                  <a:gd name="T57" fmla="*/ 61 h 557"/>
                  <a:gd name="T58" fmla="*/ 92 w 163"/>
                  <a:gd name="T59" fmla="*/ 38 h 557"/>
                  <a:gd name="T60" fmla="*/ 64 w 163"/>
                  <a:gd name="T61" fmla="*/ 21 h 557"/>
                  <a:gd name="T62" fmla="*/ 34 w 163"/>
                  <a:gd name="T63" fmla="*/ 7 h 557"/>
                  <a:gd name="T64" fmla="*/ 0 w 163"/>
                  <a:gd name="T65"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0" y="0"/>
                    </a:moveTo>
                    <a:lnTo>
                      <a:pt x="0" y="76"/>
                    </a:lnTo>
                    <a:lnTo>
                      <a:pt x="0" y="76"/>
                    </a:lnTo>
                    <a:lnTo>
                      <a:pt x="10" y="78"/>
                    </a:lnTo>
                    <a:lnTo>
                      <a:pt x="18" y="81"/>
                    </a:lnTo>
                    <a:lnTo>
                      <a:pt x="27" y="86"/>
                    </a:lnTo>
                    <a:lnTo>
                      <a:pt x="36" y="90"/>
                    </a:lnTo>
                    <a:lnTo>
                      <a:pt x="43" y="95"/>
                    </a:lnTo>
                    <a:lnTo>
                      <a:pt x="50" y="101"/>
                    </a:lnTo>
                    <a:lnTo>
                      <a:pt x="57" y="108"/>
                    </a:lnTo>
                    <a:lnTo>
                      <a:pt x="63" y="115"/>
                    </a:lnTo>
                    <a:lnTo>
                      <a:pt x="69" y="122"/>
                    </a:lnTo>
                    <a:lnTo>
                      <a:pt x="74" y="129"/>
                    </a:lnTo>
                    <a:lnTo>
                      <a:pt x="79" y="138"/>
                    </a:lnTo>
                    <a:lnTo>
                      <a:pt x="82" y="147"/>
                    </a:lnTo>
                    <a:lnTo>
                      <a:pt x="85" y="157"/>
                    </a:lnTo>
                    <a:lnTo>
                      <a:pt x="87" y="166"/>
                    </a:lnTo>
                    <a:lnTo>
                      <a:pt x="88" y="175"/>
                    </a:lnTo>
                    <a:lnTo>
                      <a:pt x="89" y="186"/>
                    </a:lnTo>
                    <a:lnTo>
                      <a:pt x="89" y="186"/>
                    </a:lnTo>
                    <a:lnTo>
                      <a:pt x="88" y="195"/>
                    </a:lnTo>
                    <a:lnTo>
                      <a:pt x="87" y="205"/>
                    </a:lnTo>
                    <a:lnTo>
                      <a:pt x="85" y="215"/>
                    </a:lnTo>
                    <a:lnTo>
                      <a:pt x="82" y="224"/>
                    </a:lnTo>
                    <a:lnTo>
                      <a:pt x="79" y="233"/>
                    </a:lnTo>
                    <a:lnTo>
                      <a:pt x="74" y="241"/>
                    </a:lnTo>
                    <a:lnTo>
                      <a:pt x="69" y="249"/>
                    </a:lnTo>
                    <a:lnTo>
                      <a:pt x="63" y="257"/>
                    </a:lnTo>
                    <a:lnTo>
                      <a:pt x="57" y="263"/>
                    </a:lnTo>
                    <a:lnTo>
                      <a:pt x="50" y="270"/>
                    </a:lnTo>
                    <a:lnTo>
                      <a:pt x="43" y="276"/>
                    </a:lnTo>
                    <a:lnTo>
                      <a:pt x="36" y="281"/>
                    </a:lnTo>
                    <a:lnTo>
                      <a:pt x="27" y="285"/>
                    </a:lnTo>
                    <a:lnTo>
                      <a:pt x="18" y="289"/>
                    </a:lnTo>
                    <a:lnTo>
                      <a:pt x="10" y="293"/>
                    </a:lnTo>
                    <a:lnTo>
                      <a:pt x="0" y="295"/>
                    </a:lnTo>
                    <a:lnTo>
                      <a:pt x="0" y="557"/>
                    </a:lnTo>
                    <a:lnTo>
                      <a:pt x="0" y="557"/>
                    </a:lnTo>
                    <a:lnTo>
                      <a:pt x="21" y="519"/>
                    </a:lnTo>
                    <a:lnTo>
                      <a:pt x="46" y="473"/>
                    </a:lnTo>
                    <a:lnTo>
                      <a:pt x="73" y="422"/>
                    </a:lnTo>
                    <a:lnTo>
                      <a:pt x="101" y="369"/>
                    </a:lnTo>
                    <a:lnTo>
                      <a:pt x="125" y="316"/>
                    </a:lnTo>
                    <a:lnTo>
                      <a:pt x="136" y="289"/>
                    </a:lnTo>
                    <a:lnTo>
                      <a:pt x="145" y="265"/>
                    </a:lnTo>
                    <a:lnTo>
                      <a:pt x="153" y="242"/>
                    </a:lnTo>
                    <a:lnTo>
                      <a:pt x="158" y="220"/>
                    </a:lnTo>
                    <a:lnTo>
                      <a:pt x="162" y="202"/>
                    </a:lnTo>
                    <a:lnTo>
                      <a:pt x="163" y="186"/>
                    </a:lnTo>
                    <a:lnTo>
                      <a:pt x="163" y="186"/>
                    </a:lnTo>
                    <a:lnTo>
                      <a:pt x="162" y="168"/>
                    </a:lnTo>
                    <a:lnTo>
                      <a:pt x="160" y="150"/>
                    </a:lnTo>
                    <a:lnTo>
                      <a:pt x="156" y="134"/>
                    </a:lnTo>
                    <a:lnTo>
                      <a:pt x="151" y="118"/>
                    </a:lnTo>
                    <a:lnTo>
                      <a:pt x="145" y="102"/>
                    </a:lnTo>
                    <a:lnTo>
                      <a:pt x="136" y="88"/>
                    </a:lnTo>
                    <a:lnTo>
                      <a:pt x="127" y="74"/>
                    </a:lnTo>
                    <a:lnTo>
                      <a:pt x="116" y="61"/>
                    </a:lnTo>
                    <a:lnTo>
                      <a:pt x="105" y="50"/>
                    </a:lnTo>
                    <a:lnTo>
                      <a:pt x="92" y="38"/>
                    </a:lnTo>
                    <a:lnTo>
                      <a:pt x="79" y="29"/>
                    </a:lnTo>
                    <a:lnTo>
                      <a:pt x="64" y="21"/>
                    </a:lnTo>
                    <a:lnTo>
                      <a:pt x="49" y="13"/>
                    </a:lnTo>
                    <a:lnTo>
                      <a:pt x="34" y="7"/>
                    </a:lnTo>
                    <a:lnTo>
                      <a:pt x="17"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sp>
            <p:nvSpPr>
              <p:cNvPr id="205" name="Freeform 108"/>
              <p:cNvSpPr/>
              <p:nvPr/>
            </p:nvSpPr>
            <p:spPr bwMode="auto">
              <a:xfrm>
                <a:off x="5167922" y="2946678"/>
                <a:ext cx="1074670" cy="1076004"/>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rgbClr val="BDA8D1"/>
              </a:solidFill>
              <a:ln>
                <a:noFill/>
              </a:ln>
            </p:spPr>
            <p:txBody>
              <a:bodyPr vert="horz" wrap="square" lIns="91440" tIns="45720" rIns="91440" bIns="45720" numCol="1" anchor="t" anchorCtr="0" compatLnSpc="1"/>
              <a:lstStyle/>
              <a:p>
                <a:endParaRPr lang="ko-KR" altLang="en-US">
                  <a:solidFill>
                    <a:schemeClr val="bg1"/>
                  </a:solidFill>
                </a:endParaRPr>
              </a:p>
            </p:txBody>
          </p:sp>
          <p:grpSp>
            <p:nvGrpSpPr>
              <p:cNvPr id="206" name="그룹 205"/>
              <p:cNvGrpSpPr/>
              <p:nvPr/>
            </p:nvGrpSpPr>
            <p:grpSpPr>
              <a:xfrm>
                <a:off x="4838213" y="3123172"/>
                <a:ext cx="520020" cy="761597"/>
                <a:chOff x="549401" y="1524955"/>
                <a:chExt cx="850900" cy="1246188"/>
              </a:xfrm>
            </p:grpSpPr>
            <p:grpSp>
              <p:nvGrpSpPr>
                <p:cNvPr id="207" name="그룹 206"/>
                <p:cNvGrpSpPr/>
                <p:nvPr/>
              </p:nvGrpSpPr>
              <p:grpSpPr>
                <a:xfrm>
                  <a:off x="1088579" y="1532892"/>
                  <a:ext cx="311722" cy="1238250"/>
                  <a:chOff x="5198491" y="3760788"/>
                  <a:chExt cx="311722" cy="1238250"/>
                </a:xfrm>
              </p:grpSpPr>
              <p:sp>
                <p:nvSpPr>
                  <p:cNvPr id="213" name="Freeform 5"/>
                  <p:cNvSpPr/>
                  <p:nvPr/>
                </p:nvSpPr>
                <p:spPr bwMode="auto">
                  <a:xfrm>
                    <a:off x="5198491" y="4792662"/>
                    <a:ext cx="301625" cy="206376"/>
                  </a:xfrm>
                  <a:custGeom>
                    <a:avLst/>
                    <a:gdLst>
                      <a:gd name="T0" fmla="*/ 143 w 190"/>
                      <a:gd name="T1" fmla="*/ 0 h 130"/>
                      <a:gd name="T2" fmla="*/ 0 w 190"/>
                      <a:gd name="T3" fmla="*/ 0 h 130"/>
                      <a:gd name="T4" fmla="*/ 0 w 190"/>
                      <a:gd name="T5" fmla="*/ 130 h 130"/>
                      <a:gd name="T6" fmla="*/ 138 w 190"/>
                      <a:gd name="T7" fmla="*/ 130 h 130"/>
                      <a:gd name="T8" fmla="*/ 190 w 190"/>
                      <a:gd name="T9" fmla="*/ 78 h 130"/>
                      <a:gd name="T10" fmla="*/ 190 w 190"/>
                      <a:gd name="T11" fmla="*/ 32 h 130"/>
                      <a:gd name="T12" fmla="*/ 190 w 190"/>
                      <a:gd name="T13" fmla="*/ 32 h 130"/>
                      <a:gd name="T14" fmla="*/ 189 w 190"/>
                      <a:gd name="T15" fmla="*/ 22 h 130"/>
                      <a:gd name="T16" fmla="*/ 187 w 190"/>
                      <a:gd name="T17" fmla="*/ 15 h 130"/>
                      <a:gd name="T18" fmla="*/ 184 w 190"/>
                      <a:gd name="T19" fmla="*/ 10 h 130"/>
                      <a:gd name="T20" fmla="*/ 179 w 190"/>
                      <a:gd name="T21" fmla="*/ 6 h 130"/>
                      <a:gd name="T22" fmla="*/ 179 w 190"/>
                      <a:gd name="T23" fmla="*/ 6 h 130"/>
                      <a:gd name="T24" fmla="*/ 173 w 190"/>
                      <a:gd name="T25" fmla="*/ 4 h 130"/>
                      <a:gd name="T26" fmla="*/ 164 w 190"/>
                      <a:gd name="T27" fmla="*/ 1 h 130"/>
                      <a:gd name="T28" fmla="*/ 155 w 190"/>
                      <a:gd name="T29" fmla="*/ 0 h 130"/>
                      <a:gd name="T30" fmla="*/ 143 w 190"/>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0" h="130">
                        <a:moveTo>
                          <a:pt x="143" y="0"/>
                        </a:moveTo>
                        <a:lnTo>
                          <a:pt x="0" y="0"/>
                        </a:lnTo>
                        <a:lnTo>
                          <a:pt x="0" y="130"/>
                        </a:lnTo>
                        <a:lnTo>
                          <a:pt x="138" y="130"/>
                        </a:lnTo>
                        <a:lnTo>
                          <a:pt x="190" y="78"/>
                        </a:lnTo>
                        <a:lnTo>
                          <a:pt x="190" y="32"/>
                        </a:lnTo>
                        <a:lnTo>
                          <a:pt x="190" y="32"/>
                        </a:lnTo>
                        <a:lnTo>
                          <a:pt x="189" y="22"/>
                        </a:lnTo>
                        <a:lnTo>
                          <a:pt x="187" y="15"/>
                        </a:lnTo>
                        <a:lnTo>
                          <a:pt x="184" y="10"/>
                        </a:lnTo>
                        <a:lnTo>
                          <a:pt x="179" y="6"/>
                        </a:lnTo>
                        <a:lnTo>
                          <a:pt x="179" y="6"/>
                        </a:lnTo>
                        <a:lnTo>
                          <a:pt x="173" y="4"/>
                        </a:lnTo>
                        <a:lnTo>
                          <a:pt x="164" y="1"/>
                        </a:lnTo>
                        <a:lnTo>
                          <a:pt x="155" y="0"/>
                        </a:lnTo>
                        <a:lnTo>
                          <a:pt x="143"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14" name="Freeform 6"/>
                  <p:cNvSpPr/>
                  <p:nvPr/>
                </p:nvSpPr>
                <p:spPr bwMode="auto">
                  <a:xfrm>
                    <a:off x="5208588" y="4792663"/>
                    <a:ext cx="301625" cy="206375"/>
                  </a:xfrm>
                  <a:custGeom>
                    <a:avLst/>
                    <a:gdLst>
                      <a:gd name="T0" fmla="*/ 143 w 190"/>
                      <a:gd name="T1" fmla="*/ 0 h 130"/>
                      <a:gd name="T2" fmla="*/ 0 w 190"/>
                      <a:gd name="T3" fmla="*/ 0 h 130"/>
                      <a:gd name="T4" fmla="*/ 0 w 190"/>
                      <a:gd name="T5" fmla="*/ 130 h 130"/>
                      <a:gd name="T6" fmla="*/ 138 w 190"/>
                      <a:gd name="T7" fmla="*/ 130 h 130"/>
                      <a:gd name="T8" fmla="*/ 190 w 190"/>
                      <a:gd name="T9" fmla="*/ 78 h 130"/>
                      <a:gd name="T10" fmla="*/ 190 w 190"/>
                      <a:gd name="T11" fmla="*/ 32 h 130"/>
                      <a:gd name="T12" fmla="*/ 190 w 190"/>
                      <a:gd name="T13" fmla="*/ 32 h 130"/>
                      <a:gd name="T14" fmla="*/ 189 w 190"/>
                      <a:gd name="T15" fmla="*/ 22 h 130"/>
                      <a:gd name="T16" fmla="*/ 187 w 190"/>
                      <a:gd name="T17" fmla="*/ 15 h 130"/>
                      <a:gd name="T18" fmla="*/ 184 w 190"/>
                      <a:gd name="T19" fmla="*/ 10 h 130"/>
                      <a:gd name="T20" fmla="*/ 179 w 190"/>
                      <a:gd name="T21" fmla="*/ 6 h 130"/>
                      <a:gd name="T22" fmla="*/ 179 w 190"/>
                      <a:gd name="T23" fmla="*/ 6 h 130"/>
                      <a:gd name="T24" fmla="*/ 173 w 190"/>
                      <a:gd name="T25" fmla="*/ 4 h 130"/>
                      <a:gd name="T26" fmla="*/ 164 w 190"/>
                      <a:gd name="T27" fmla="*/ 1 h 130"/>
                      <a:gd name="T28" fmla="*/ 155 w 190"/>
                      <a:gd name="T29" fmla="*/ 0 h 130"/>
                      <a:gd name="T30" fmla="*/ 143 w 190"/>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0" h="130">
                        <a:moveTo>
                          <a:pt x="143" y="0"/>
                        </a:moveTo>
                        <a:lnTo>
                          <a:pt x="0" y="0"/>
                        </a:lnTo>
                        <a:lnTo>
                          <a:pt x="0" y="130"/>
                        </a:lnTo>
                        <a:lnTo>
                          <a:pt x="138" y="130"/>
                        </a:lnTo>
                        <a:lnTo>
                          <a:pt x="190" y="78"/>
                        </a:lnTo>
                        <a:lnTo>
                          <a:pt x="190" y="32"/>
                        </a:lnTo>
                        <a:lnTo>
                          <a:pt x="190" y="32"/>
                        </a:lnTo>
                        <a:lnTo>
                          <a:pt x="189" y="22"/>
                        </a:lnTo>
                        <a:lnTo>
                          <a:pt x="187" y="15"/>
                        </a:lnTo>
                        <a:lnTo>
                          <a:pt x="184" y="10"/>
                        </a:lnTo>
                        <a:lnTo>
                          <a:pt x="179" y="6"/>
                        </a:lnTo>
                        <a:lnTo>
                          <a:pt x="179" y="6"/>
                        </a:lnTo>
                        <a:lnTo>
                          <a:pt x="173" y="4"/>
                        </a:lnTo>
                        <a:lnTo>
                          <a:pt x="164" y="1"/>
                        </a:lnTo>
                        <a:lnTo>
                          <a:pt x="155" y="0"/>
                        </a:lnTo>
                        <a:lnTo>
                          <a:pt x="1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sp>
                <p:nvSpPr>
                  <p:cNvPr id="215" name="Freeform 7"/>
                  <p:cNvSpPr/>
                  <p:nvPr/>
                </p:nvSpPr>
                <p:spPr bwMode="auto">
                  <a:xfrm>
                    <a:off x="5198491" y="3760788"/>
                    <a:ext cx="301625" cy="693738"/>
                  </a:xfrm>
                  <a:custGeom>
                    <a:avLst/>
                    <a:gdLst>
                      <a:gd name="T0" fmla="*/ 0 w 190"/>
                      <a:gd name="T1" fmla="*/ 138 h 437"/>
                      <a:gd name="T2" fmla="*/ 8 w 190"/>
                      <a:gd name="T3" fmla="*/ 144 h 437"/>
                      <a:gd name="T4" fmla="*/ 23 w 190"/>
                      <a:gd name="T5" fmla="*/ 159 h 437"/>
                      <a:gd name="T6" fmla="*/ 32 w 190"/>
                      <a:gd name="T7" fmla="*/ 177 h 437"/>
                      <a:gd name="T8" fmla="*/ 36 w 190"/>
                      <a:gd name="T9" fmla="*/ 198 h 437"/>
                      <a:gd name="T10" fmla="*/ 38 w 190"/>
                      <a:gd name="T11" fmla="*/ 209 h 437"/>
                      <a:gd name="T12" fmla="*/ 33 w 190"/>
                      <a:gd name="T13" fmla="*/ 229 h 437"/>
                      <a:gd name="T14" fmla="*/ 22 w 190"/>
                      <a:gd name="T15" fmla="*/ 249 h 437"/>
                      <a:gd name="T16" fmla="*/ 12 w 190"/>
                      <a:gd name="T17" fmla="*/ 262 h 437"/>
                      <a:gd name="T18" fmla="*/ 0 w 190"/>
                      <a:gd name="T19" fmla="*/ 437 h 437"/>
                      <a:gd name="T20" fmla="*/ 36 w 190"/>
                      <a:gd name="T21" fmla="*/ 415 h 437"/>
                      <a:gd name="T22" fmla="*/ 57 w 190"/>
                      <a:gd name="T23" fmla="*/ 401 h 437"/>
                      <a:gd name="T24" fmla="*/ 95 w 190"/>
                      <a:gd name="T25" fmla="*/ 372 h 437"/>
                      <a:gd name="T26" fmla="*/ 113 w 190"/>
                      <a:gd name="T27" fmla="*/ 355 h 437"/>
                      <a:gd name="T28" fmla="*/ 144 w 190"/>
                      <a:gd name="T29" fmla="*/ 321 h 437"/>
                      <a:gd name="T30" fmla="*/ 168 w 190"/>
                      <a:gd name="T31" fmla="*/ 283 h 437"/>
                      <a:gd name="T32" fmla="*/ 174 w 190"/>
                      <a:gd name="T33" fmla="*/ 273 h 437"/>
                      <a:gd name="T34" fmla="*/ 182 w 190"/>
                      <a:gd name="T35" fmla="*/ 252 h 437"/>
                      <a:gd name="T36" fmla="*/ 187 w 190"/>
                      <a:gd name="T37" fmla="*/ 230 h 437"/>
                      <a:gd name="T38" fmla="*/ 189 w 190"/>
                      <a:gd name="T39" fmla="*/ 206 h 437"/>
                      <a:gd name="T40" fmla="*/ 190 w 190"/>
                      <a:gd name="T41" fmla="*/ 194 h 437"/>
                      <a:gd name="T42" fmla="*/ 186 w 190"/>
                      <a:gd name="T43" fmla="*/ 145 h 437"/>
                      <a:gd name="T44" fmla="*/ 180 w 190"/>
                      <a:gd name="T45" fmla="*/ 125 h 437"/>
                      <a:gd name="T46" fmla="*/ 173 w 190"/>
                      <a:gd name="T47" fmla="*/ 105 h 437"/>
                      <a:gd name="T48" fmla="*/ 163 w 190"/>
                      <a:gd name="T49" fmla="*/ 87 h 437"/>
                      <a:gd name="T50" fmla="*/ 151 w 190"/>
                      <a:gd name="T51" fmla="*/ 70 h 437"/>
                      <a:gd name="T52" fmla="*/ 137 w 190"/>
                      <a:gd name="T53" fmla="*/ 55 h 437"/>
                      <a:gd name="T54" fmla="*/ 120 w 190"/>
                      <a:gd name="T55" fmla="*/ 43 h 437"/>
                      <a:gd name="T56" fmla="*/ 108 w 190"/>
                      <a:gd name="T57" fmla="*/ 36 h 437"/>
                      <a:gd name="T58" fmla="*/ 80 w 190"/>
                      <a:gd name="T59" fmla="*/ 22 h 437"/>
                      <a:gd name="T60" fmla="*/ 50 w 190"/>
                      <a:gd name="T61" fmla="*/ 10 h 437"/>
                      <a:gd name="T62" fmla="*/ 18 w 190"/>
                      <a:gd name="T63" fmla="*/ 3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437">
                        <a:moveTo>
                          <a:pt x="0" y="0"/>
                        </a:moveTo>
                        <a:lnTo>
                          <a:pt x="0" y="138"/>
                        </a:lnTo>
                        <a:lnTo>
                          <a:pt x="0" y="138"/>
                        </a:lnTo>
                        <a:lnTo>
                          <a:pt x="8" y="144"/>
                        </a:lnTo>
                        <a:lnTo>
                          <a:pt x="17" y="151"/>
                        </a:lnTo>
                        <a:lnTo>
                          <a:pt x="23" y="159"/>
                        </a:lnTo>
                        <a:lnTo>
                          <a:pt x="28" y="167"/>
                        </a:lnTo>
                        <a:lnTo>
                          <a:pt x="32" y="177"/>
                        </a:lnTo>
                        <a:lnTo>
                          <a:pt x="35" y="186"/>
                        </a:lnTo>
                        <a:lnTo>
                          <a:pt x="36" y="198"/>
                        </a:lnTo>
                        <a:lnTo>
                          <a:pt x="38" y="209"/>
                        </a:lnTo>
                        <a:lnTo>
                          <a:pt x="38" y="209"/>
                        </a:lnTo>
                        <a:lnTo>
                          <a:pt x="36" y="220"/>
                        </a:lnTo>
                        <a:lnTo>
                          <a:pt x="33" y="229"/>
                        </a:lnTo>
                        <a:lnTo>
                          <a:pt x="29" y="240"/>
                        </a:lnTo>
                        <a:lnTo>
                          <a:pt x="22" y="249"/>
                        </a:lnTo>
                        <a:lnTo>
                          <a:pt x="22" y="249"/>
                        </a:lnTo>
                        <a:lnTo>
                          <a:pt x="12" y="262"/>
                        </a:lnTo>
                        <a:lnTo>
                          <a:pt x="0" y="274"/>
                        </a:lnTo>
                        <a:lnTo>
                          <a:pt x="0" y="437"/>
                        </a:lnTo>
                        <a:lnTo>
                          <a:pt x="0" y="437"/>
                        </a:lnTo>
                        <a:lnTo>
                          <a:pt x="36" y="415"/>
                        </a:lnTo>
                        <a:lnTo>
                          <a:pt x="36" y="415"/>
                        </a:lnTo>
                        <a:lnTo>
                          <a:pt x="57" y="401"/>
                        </a:lnTo>
                        <a:lnTo>
                          <a:pt x="76" y="386"/>
                        </a:lnTo>
                        <a:lnTo>
                          <a:pt x="95" y="372"/>
                        </a:lnTo>
                        <a:lnTo>
                          <a:pt x="113" y="355"/>
                        </a:lnTo>
                        <a:lnTo>
                          <a:pt x="113" y="355"/>
                        </a:lnTo>
                        <a:lnTo>
                          <a:pt x="130" y="338"/>
                        </a:lnTo>
                        <a:lnTo>
                          <a:pt x="144" y="321"/>
                        </a:lnTo>
                        <a:lnTo>
                          <a:pt x="157" y="303"/>
                        </a:lnTo>
                        <a:lnTo>
                          <a:pt x="168" y="283"/>
                        </a:lnTo>
                        <a:lnTo>
                          <a:pt x="168" y="283"/>
                        </a:lnTo>
                        <a:lnTo>
                          <a:pt x="174" y="273"/>
                        </a:lnTo>
                        <a:lnTo>
                          <a:pt x="178" y="263"/>
                        </a:lnTo>
                        <a:lnTo>
                          <a:pt x="182" y="252"/>
                        </a:lnTo>
                        <a:lnTo>
                          <a:pt x="185" y="241"/>
                        </a:lnTo>
                        <a:lnTo>
                          <a:pt x="187" y="230"/>
                        </a:lnTo>
                        <a:lnTo>
                          <a:pt x="189" y="218"/>
                        </a:lnTo>
                        <a:lnTo>
                          <a:pt x="189" y="206"/>
                        </a:lnTo>
                        <a:lnTo>
                          <a:pt x="190" y="194"/>
                        </a:lnTo>
                        <a:lnTo>
                          <a:pt x="190" y="194"/>
                        </a:lnTo>
                        <a:lnTo>
                          <a:pt x="189" y="169"/>
                        </a:lnTo>
                        <a:lnTo>
                          <a:pt x="186" y="145"/>
                        </a:lnTo>
                        <a:lnTo>
                          <a:pt x="183" y="135"/>
                        </a:lnTo>
                        <a:lnTo>
                          <a:pt x="180" y="125"/>
                        </a:lnTo>
                        <a:lnTo>
                          <a:pt x="177" y="114"/>
                        </a:lnTo>
                        <a:lnTo>
                          <a:pt x="173" y="105"/>
                        </a:lnTo>
                        <a:lnTo>
                          <a:pt x="168" y="95"/>
                        </a:lnTo>
                        <a:lnTo>
                          <a:pt x="163" y="87"/>
                        </a:lnTo>
                        <a:lnTo>
                          <a:pt x="157" y="78"/>
                        </a:lnTo>
                        <a:lnTo>
                          <a:pt x="151" y="70"/>
                        </a:lnTo>
                        <a:lnTo>
                          <a:pt x="144" y="63"/>
                        </a:lnTo>
                        <a:lnTo>
                          <a:pt x="137" y="55"/>
                        </a:lnTo>
                        <a:lnTo>
                          <a:pt x="129" y="49"/>
                        </a:lnTo>
                        <a:lnTo>
                          <a:pt x="120" y="43"/>
                        </a:lnTo>
                        <a:lnTo>
                          <a:pt x="120" y="43"/>
                        </a:lnTo>
                        <a:lnTo>
                          <a:pt x="108" y="36"/>
                        </a:lnTo>
                        <a:lnTo>
                          <a:pt x="94" y="28"/>
                        </a:lnTo>
                        <a:lnTo>
                          <a:pt x="80" y="22"/>
                        </a:lnTo>
                        <a:lnTo>
                          <a:pt x="66" y="16"/>
                        </a:lnTo>
                        <a:lnTo>
                          <a:pt x="50" y="10"/>
                        </a:lnTo>
                        <a:lnTo>
                          <a:pt x="34" y="6"/>
                        </a:lnTo>
                        <a:lnTo>
                          <a:pt x="18"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16" name="Freeform 8"/>
                  <p:cNvSpPr/>
                  <p:nvPr/>
                </p:nvSpPr>
                <p:spPr bwMode="auto">
                  <a:xfrm>
                    <a:off x="5208588" y="3760788"/>
                    <a:ext cx="301625" cy="693738"/>
                  </a:xfrm>
                  <a:custGeom>
                    <a:avLst/>
                    <a:gdLst>
                      <a:gd name="T0" fmla="*/ 0 w 190"/>
                      <a:gd name="T1" fmla="*/ 138 h 437"/>
                      <a:gd name="T2" fmla="*/ 8 w 190"/>
                      <a:gd name="T3" fmla="*/ 144 h 437"/>
                      <a:gd name="T4" fmla="*/ 23 w 190"/>
                      <a:gd name="T5" fmla="*/ 159 h 437"/>
                      <a:gd name="T6" fmla="*/ 32 w 190"/>
                      <a:gd name="T7" fmla="*/ 177 h 437"/>
                      <a:gd name="T8" fmla="*/ 36 w 190"/>
                      <a:gd name="T9" fmla="*/ 198 h 437"/>
                      <a:gd name="T10" fmla="*/ 38 w 190"/>
                      <a:gd name="T11" fmla="*/ 209 h 437"/>
                      <a:gd name="T12" fmla="*/ 33 w 190"/>
                      <a:gd name="T13" fmla="*/ 229 h 437"/>
                      <a:gd name="T14" fmla="*/ 22 w 190"/>
                      <a:gd name="T15" fmla="*/ 249 h 437"/>
                      <a:gd name="T16" fmla="*/ 12 w 190"/>
                      <a:gd name="T17" fmla="*/ 262 h 437"/>
                      <a:gd name="T18" fmla="*/ 0 w 190"/>
                      <a:gd name="T19" fmla="*/ 437 h 437"/>
                      <a:gd name="T20" fmla="*/ 36 w 190"/>
                      <a:gd name="T21" fmla="*/ 415 h 437"/>
                      <a:gd name="T22" fmla="*/ 57 w 190"/>
                      <a:gd name="T23" fmla="*/ 401 h 437"/>
                      <a:gd name="T24" fmla="*/ 95 w 190"/>
                      <a:gd name="T25" fmla="*/ 372 h 437"/>
                      <a:gd name="T26" fmla="*/ 113 w 190"/>
                      <a:gd name="T27" fmla="*/ 355 h 437"/>
                      <a:gd name="T28" fmla="*/ 144 w 190"/>
                      <a:gd name="T29" fmla="*/ 321 h 437"/>
                      <a:gd name="T30" fmla="*/ 168 w 190"/>
                      <a:gd name="T31" fmla="*/ 283 h 437"/>
                      <a:gd name="T32" fmla="*/ 174 w 190"/>
                      <a:gd name="T33" fmla="*/ 273 h 437"/>
                      <a:gd name="T34" fmla="*/ 182 w 190"/>
                      <a:gd name="T35" fmla="*/ 252 h 437"/>
                      <a:gd name="T36" fmla="*/ 187 w 190"/>
                      <a:gd name="T37" fmla="*/ 230 h 437"/>
                      <a:gd name="T38" fmla="*/ 189 w 190"/>
                      <a:gd name="T39" fmla="*/ 206 h 437"/>
                      <a:gd name="T40" fmla="*/ 190 w 190"/>
                      <a:gd name="T41" fmla="*/ 194 h 437"/>
                      <a:gd name="T42" fmla="*/ 186 w 190"/>
                      <a:gd name="T43" fmla="*/ 145 h 437"/>
                      <a:gd name="T44" fmla="*/ 180 w 190"/>
                      <a:gd name="T45" fmla="*/ 125 h 437"/>
                      <a:gd name="T46" fmla="*/ 173 w 190"/>
                      <a:gd name="T47" fmla="*/ 105 h 437"/>
                      <a:gd name="T48" fmla="*/ 163 w 190"/>
                      <a:gd name="T49" fmla="*/ 87 h 437"/>
                      <a:gd name="T50" fmla="*/ 151 w 190"/>
                      <a:gd name="T51" fmla="*/ 70 h 437"/>
                      <a:gd name="T52" fmla="*/ 137 w 190"/>
                      <a:gd name="T53" fmla="*/ 55 h 437"/>
                      <a:gd name="T54" fmla="*/ 120 w 190"/>
                      <a:gd name="T55" fmla="*/ 43 h 437"/>
                      <a:gd name="T56" fmla="*/ 108 w 190"/>
                      <a:gd name="T57" fmla="*/ 36 h 437"/>
                      <a:gd name="T58" fmla="*/ 80 w 190"/>
                      <a:gd name="T59" fmla="*/ 22 h 437"/>
                      <a:gd name="T60" fmla="*/ 50 w 190"/>
                      <a:gd name="T61" fmla="*/ 10 h 437"/>
                      <a:gd name="T62" fmla="*/ 18 w 190"/>
                      <a:gd name="T63" fmla="*/ 3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437">
                        <a:moveTo>
                          <a:pt x="0" y="0"/>
                        </a:moveTo>
                        <a:lnTo>
                          <a:pt x="0" y="138"/>
                        </a:lnTo>
                        <a:lnTo>
                          <a:pt x="0" y="138"/>
                        </a:lnTo>
                        <a:lnTo>
                          <a:pt x="8" y="144"/>
                        </a:lnTo>
                        <a:lnTo>
                          <a:pt x="17" y="151"/>
                        </a:lnTo>
                        <a:lnTo>
                          <a:pt x="23" y="159"/>
                        </a:lnTo>
                        <a:lnTo>
                          <a:pt x="28" y="167"/>
                        </a:lnTo>
                        <a:lnTo>
                          <a:pt x="32" y="177"/>
                        </a:lnTo>
                        <a:lnTo>
                          <a:pt x="35" y="186"/>
                        </a:lnTo>
                        <a:lnTo>
                          <a:pt x="36" y="198"/>
                        </a:lnTo>
                        <a:lnTo>
                          <a:pt x="38" y="209"/>
                        </a:lnTo>
                        <a:lnTo>
                          <a:pt x="38" y="209"/>
                        </a:lnTo>
                        <a:lnTo>
                          <a:pt x="36" y="220"/>
                        </a:lnTo>
                        <a:lnTo>
                          <a:pt x="33" y="229"/>
                        </a:lnTo>
                        <a:lnTo>
                          <a:pt x="29" y="240"/>
                        </a:lnTo>
                        <a:lnTo>
                          <a:pt x="22" y="249"/>
                        </a:lnTo>
                        <a:lnTo>
                          <a:pt x="22" y="249"/>
                        </a:lnTo>
                        <a:lnTo>
                          <a:pt x="12" y="262"/>
                        </a:lnTo>
                        <a:lnTo>
                          <a:pt x="0" y="274"/>
                        </a:lnTo>
                        <a:lnTo>
                          <a:pt x="0" y="437"/>
                        </a:lnTo>
                        <a:lnTo>
                          <a:pt x="0" y="437"/>
                        </a:lnTo>
                        <a:lnTo>
                          <a:pt x="36" y="415"/>
                        </a:lnTo>
                        <a:lnTo>
                          <a:pt x="36" y="415"/>
                        </a:lnTo>
                        <a:lnTo>
                          <a:pt x="57" y="401"/>
                        </a:lnTo>
                        <a:lnTo>
                          <a:pt x="76" y="386"/>
                        </a:lnTo>
                        <a:lnTo>
                          <a:pt x="95" y="372"/>
                        </a:lnTo>
                        <a:lnTo>
                          <a:pt x="113" y="355"/>
                        </a:lnTo>
                        <a:lnTo>
                          <a:pt x="113" y="355"/>
                        </a:lnTo>
                        <a:lnTo>
                          <a:pt x="130" y="338"/>
                        </a:lnTo>
                        <a:lnTo>
                          <a:pt x="144" y="321"/>
                        </a:lnTo>
                        <a:lnTo>
                          <a:pt x="157" y="303"/>
                        </a:lnTo>
                        <a:lnTo>
                          <a:pt x="168" y="283"/>
                        </a:lnTo>
                        <a:lnTo>
                          <a:pt x="168" y="283"/>
                        </a:lnTo>
                        <a:lnTo>
                          <a:pt x="174" y="273"/>
                        </a:lnTo>
                        <a:lnTo>
                          <a:pt x="178" y="263"/>
                        </a:lnTo>
                        <a:lnTo>
                          <a:pt x="182" y="252"/>
                        </a:lnTo>
                        <a:lnTo>
                          <a:pt x="185" y="241"/>
                        </a:lnTo>
                        <a:lnTo>
                          <a:pt x="187" y="230"/>
                        </a:lnTo>
                        <a:lnTo>
                          <a:pt x="189" y="218"/>
                        </a:lnTo>
                        <a:lnTo>
                          <a:pt x="189" y="206"/>
                        </a:lnTo>
                        <a:lnTo>
                          <a:pt x="190" y="194"/>
                        </a:lnTo>
                        <a:lnTo>
                          <a:pt x="190" y="194"/>
                        </a:lnTo>
                        <a:lnTo>
                          <a:pt x="189" y="169"/>
                        </a:lnTo>
                        <a:lnTo>
                          <a:pt x="186" y="145"/>
                        </a:lnTo>
                        <a:lnTo>
                          <a:pt x="183" y="135"/>
                        </a:lnTo>
                        <a:lnTo>
                          <a:pt x="180" y="125"/>
                        </a:lnTo>
                        <a:lnTo>
                          <a:pt x="177" y="114"/>
                        </a:lnTo>
                        <a:lnTo>
                          <a:pt x="173" y="105"/>
                        </a:lnTo>
                        <a:lnTo>
                          <a:pt x="168" y="95"/>
                        </a:lnTo>
                        <a:lnTo>
                          <a:pt x="163" y="87"/>
                        </a:lnTo>
                        <a:lnTo>
                          <a:pt x="157" y="78"/>
                        </a:lnTo>
                        <a:lnTo>
                          <a:pt x="151" y="70"/>
                        </a:lnTo>
                        <a:lnTo>
                          <a:pt x="144" y="63"/>
                        </a:lnTo>
                        <a:lnTo>
                          <a:pt x="137" y="55"/>
                        </a:lnTo>
                        <a:lnTo>
                          <a:pt x="129" y="49"/>
                        </a:lnTo>
                        <a:lnTo>
                          <a:pt x="120" y="43"/>
                        </a:lnTo>
                        <a:lnTo>
                          <a:pt x="120" y="43"/>
                        </a:lnTo>
                        <a:lnTo>
                          <a:pt x="108" y="36"/>
                        </a:lnTo>
                        <a:lnTo>
                          <a:pt x="94" y="28"/>
                        </a:lnTo>
                        <a:lnTo>
                          <a:pt x="80" y="22"/>
                        </a:lnTo>
                        <a:lnTo>
                          <a:pt x="66" y="16"/>
                        </a:lnTo>
                        <a:lnTo>
                          <a:pt x="50" y="10"/>
                        </a:lnTo>
                        <a:lnTo>
                          <a:pt x="34" y="6"/>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grpSp>
            <p:grpSp>
              <p:nvGrpSpPr>
                <p:cNvPr id="208" name="그룹 207"/>
                <p:cNvGrpSpPr/>
                <p:nvPr/>
              </p:nvGrpSpPr>
              <p:grpSpPr>
                <a:xfrm>
                  <a:off x="549401" y="1524955"/>
                  <a:ext cx="450850" cy="1246188"/>
                  <a:chOff x="4659313" y="3752851"/>
                  <a:chExt cx="450850" cy="1246188"/>
                </a:xfrm>
              </p:grpSpPr>
              <p:sp>
                <p:nvSpPr>
                  <p:cNvPr id="209" name="Freeform 9"/>
                  <p:cNvSpPr/>
                  <p:nvPr/>
                </p:nvSpPr>
                <p:spPr bwMode="auto">
                  <a:xfrm>
                    <a:off x="4659313" y="4270376"/>
                    <a:ext cx="450850" cy="728663"/>
                  </a:xfrm>
                  <a:custGeom>
                    <a:avLst/>
                    <a:gdLst>
                      <a:gd name="T0" fmla="*/ 284 w 284"/>
                      <a:gd name="T1" fmla="*/ 0 h 459"/>
                      <a:gd name="T2" fmla="*/ 277 w 284"/>
                      <a:gd name="T3" fmla="*/ 6 h 459"/>
                      <a:gd name="T4" fmla="*/ 217 w 284"/>
                      <a:gd name="T5" fmla="*/ 41 h 459"/>
                      <a:gd name="T6" fmla="*/ 200 w 284"/>
                      <a:gd name="T7" fmla="*/ 52 h 459"/>
                      <a:gd name="T8" fmla="*/ 164 w 284"/>
                      <a:gd name="T9" fmla="*/ 78 h 459"/>
                      <a:gd name="T10" fmla="*/ 145 w 284"/>
                      <a:gd name="T11" fmla="*/ 93 h 459"/>
                      <a:gd name="T12" fmla="*/ 108 w 284"/>
                      <a:gd name="T13" fmla="*/ 127 h 459"/>
                      <a:gd name="T14" fmla="*/ 73 w 284"/>
                      <a:gd name="T15" fmla="*/ 166 h 459"/>
                      <a:gd name="T16" fmla="*/ 59 w 284"/>
                      <a:gd name="T17" fmla="*/ 187 h 459"/>
                      <a:gd name="T18" fmla="*/ 32 w 284"/>
                      <a:gd name="T19" fmla="*/ 234 h 459"/>
                      <a:gd name="T20" fmla="*/ 21 w 284"/>
                      <a:gd name="T21" fmla="*/ 259 h 459"/>
                      <a:gd name="T22" fmla="*/ 12 w 284"/>
                      <a:gd name="T23" fmla="*/ 285 h 459"/>
                      <a:gd name="T24" fmla="*/ 5 w 284"/>
                      <a:gd name="T25" fmla="*/ 313 h 459"/>
                      <a:gd name="T26" fmla="*/ 1 w 284"/>
                      <a:gd name="T27" fmla="*/ 342 h 459"/>
                      <a:gd name="T28" fmla="*/ 0 w 284"/>
                      <a:gd name="T29" fmla="*/ 372 h 459"/>
                      <a:gd name="T30" fmla="*/ 0 w 284"/>
                      <a:gd name="T31" fmla="*/ 421 h 459"/>
                      <a:gd name="T32" fmla="*/ 3 w 284"/>
                      <a:gd name="T33" fmla="*/ 439 h 459"/>
                      <a:gd name="T34" fmla="*/ 13 w 284"/>
                      <a:gd name="T35" fmla="*/ 451 h 459"/>
                      <a:gd name="T36" fmla="*/ 18 w 284"/>
                      <a:gd name="T37" fmla="*/ 455 h 459"/>
                      <a:gd name="T38" fmla="*/ 31 w 284"/>
                      <a:gd name="T39" fmla="*/ 458 h 459"/>
                      <a:gd name="T40" fmla="*/ 284 w 284"/>
                      <a:gd name="T41" fmla="*/ 459 h 459"/>
                      <a:gd name="T42" fmla="*/ 185 w 284"/>
                      <a:gd name="T43" fmla="*/ 329 h 459"/>
                      <a:gd name="T44" fmla="*/ 177 w 284"/>
                      <a:gd name="T45" fmla="*/ 328 h 459"/>
                      <a:gd name="T46" fmla="*/ 169 w 284"/>
                      <a:gd name="T47" fmla="*/ 324 h 459"/>
                      <a:gd name="T48" fmla="*/ 168 w 284"/>
                      <a:gd name="T49" fmla="*/ 320 h 459"/>
                      <a:gd name="T50" fmla="*/ 171 w 284"/>
                      <a:gd name="T51" fmla="*/ 290 h 459"/>
                      <a:gd name="T52" fmla="*/ 179 w 284"/>
                      <a:gd name="T53" fmla="*/ 261 h 459"/>
                      <a:gd name="T54" fmla="*/ 192 w 284"/>
                      <a:gd name="T55" fmla="*/ 236 h 459"/>
                      <a:gd name="T56" fmla="*/ 210 w 284"/>
                      <a:gd name="T57" fmla="*/ 214 h 459"/>
                      <a:gd name="T58" fmla="*/ 226 w 284"/>
                      <a:gd name="T59" fmla="*/ 196 h 459"/>
                      <a:gd name="T60" fmla="*/ 264 w 284"/>
                      <a:gd name="T61" fmla="*/ 166 h 459"/>
                      <a:gd name="T62" fmla="*/ 284 w 284"/>
                      <a:gd name="T6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4" h="459">
                        <a:moveTo>
                          <a:pt x="284" y="0"/>
                        </a:moveTo>
                        <a:lnTo>
                          <a:pt x="284" y="0"/>
                        </a:lnTo>
                        <a:lnTo>
                          <a:pt x="277" y="6"/>
                        </a:lnTo>
                        <a:lnTo>
                          <a:pt x="277" y="6"/>
                        </a:lnTo>
                        <a:lnTo>
                          <a:pt x="247" y="25"/>
                        </a:lnTo>
                        <a:lnTo>
                          <a:pt x="217" y="41"/>
                        </a:lnTo>
                        <a:lnTo>
                          <a:pt x="217" y="41"/>
                        </a:lnTo>
                        <a:lnTo>
                          <a:pt x="200" y="52"/>
                        </a:lnTo>
                        <a:lnTo>
                          <a:pt x="182" y="64"/>
                        </a:lnTo>
                        <a:lnTo>
                          <a:pt x="164" y="78"/>
                        </a:lnTo>
                        <a:lnTo>
                          <a:pt x="145" y="93"/>
                        </a:lnTo>
                        <a:lnTo>
                          <a:pt x="145" y="93"/>
                        </a:lnTo>
                        <a:lnTo>
                          <a:pt x="126" y="109"/>
                        </a:lnTo>
                        <a:lnTo>
                          <a:pt x="108" y="127"/>
                        </a:lnTo>
                        <a:lnTo>
                          <a:pt x="90" y="146"/>
                        </a:lnTo>
                        <a:lnTo>
                          <a:pt x="73" y="166"/>
                        </a:lnTo>
                        <a:lnTo>
                          <a:pt x="73" y="166"/>
                        </a:lnTo>
                        <a:lnTo>
                          <a:pt x="59" y="187"/>
                        </a:lnTo>
                        <a:lnTo>
                          <a:pt x="44" y="210"/>
                        </a:lnTo>
                        <a:lnTo>
                          <a:pt x="32" y="234"/>
                        </a:lnTo>
                        <a:lnTo>
                          <a:pt x="21" y="259"/>
                        </a:lnTo>
                        <a:lnTo>
                          <a:pt x="21" y="259"/>
                        </a:lnTo>
                        <a:lnTo>
                          <a:pt x="16" y="272"/>
                        </a:lnTo>
                        <a:lnTo>
                          <a:pt x="12" y="285"/>
                        </a:lnTo>
                        <a:lnTo>
                          <a:pt x="9" y="299"/>
                        </a:lnTo>
                        <a:lnTo>
                          <a:pt x="5" y="313"/>
                        </a:lnTo>
                        <a:lnTo>
                          <a:pt x="3" y="327"/>
                        </a:lnTo>
                        <a:lnTo>
                          <a:pt x="1" y="342"/>
                        </a:lnTo>
                        <a:lnTo>
                          <a:pt x="0" y="357"/>
                        </a:lnTo>
                        <a:lnTo>
                          <a:pt x="0" y="372"/>
                        </a:lnTo>
                        <a:lnTo>
                          <a:pt x="0" y="421"/>
                        </a:lnTo>
                        <a:lnTo>
                          <a:pt x="0" y="421"/>
                        </a:lnTo>
                        <a:lnTo>
                          <a:pt x="1" y="431"/>
                        </a:lnTo>
                        <a:lnTo>
                          <a:pt x="3" y="439"/>
                        </a:lnTo>
                        <a:lnTo>
                          <a:pt x="7" y="447"/>
                        </a:lnTo>
                        <a:lnTo>
                          <a:pt x="13" y="451"/>
                        </a:lnTo>
                        <a:lnTo>
                          <a:pt x="13" y="451"/>
                        </a:lnTo>
                        <a:lnTo>
                          <a:pt x="18" y="455"/>
                        </a:lnTo>
                        <a:lnTo>
                          <a:pt x="24" y="457"/>
                        </a:lnTo>
                        <a:lnTo>
                          <a:pt x="31" y="458"/>
                        </a:lnTo>
                        <a:lnTo>
                          <a:pt x="36" y="459"/>
                        </a:lnTo>
                        <a:lnTo>
                          <a:pt x="284" y="459"/>
                        </a:lnTo>
                        <a:lnTo>
                          <a:pt x="284" y="329"/>
                        </a:lnTo>
                        <a:lnTo>
                          <a:pt x="185" y="329"/>
                        </a:lnTo>
                        <a:lnTo>
                          <a:pt x="185" y="329"/>
                        </a:lnTo>
                        <a:lnTo>
                          <a:pt x="177" y="328"/>
                        </a:lnTo>
                        <a:lnTo>
                          <a:pt x="172" y="327"/>
                        </a:lnTo>
                        <a:lnTo>
                          <a:pt x="169" y="324"/>
                        </a:lnTo>
                        <a:lnTo>
                          <a:pt x="168" y="320"/>
                        </a:lnTo>
                        <a:lnTo>
                          <a:pt x="168" y="320"/>
                        </a:lnTo>
                        <a:lnTo>
                          <a:pt x="169" y="304"/>
                        </a:lnTo>
                        <a:lnTo>
                          <a:pt x="171" y="290"/>
                        </a:lnTo>
                        <a:lnTo>
                          <a:pt x="175" y="275"/>
                        </a:lnTo>
                        <a:lnTo>
                          <a:pt x="179" y="261"/>
                        </a:lnTo>
                        <a:lnTo>
                          <a:pt x="186" y="249"/>
                        </a:lnTo>
                        <a:lnTo>
                          <a:pt x="192" y="236"/>
                        </a:lnTo>
                        <a:lnTo>
                          <a:pt x="200" y="225"/>
                        </a:lnTo>
                        <a:lnTo>
                          <a:pt x="210" y="214"/>
                        </a:lnTo>
                        <a:lnTo>
                          <a:pt x="210" y="214"/>
                        </a:lnTo>
                        <a:lnTo>
                          <a:pt x="226" y="196"/>
                        </a:lnTo>
                        <a:lnTo>
                          <a:pt x="245" y="181"/>
                        </a:lnTo>
                        <a:lnTo>
                          <a:pt x="264" y="166"/>
                        </a:lnTo>
                        <a:lnTo>
                          <a:pt x="284" y="152"/>
                        </a:lnTo>
                        <a:lnTo>
                          <a:pt x="284"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10" name="Freeform 10"/>
                  <p:cNvSpPr/>
                  <p:nvPr/>
                </p:nvSpPr>
                <p:spPr bwMode="auto">
                  <a:xfrm>
                    <a:off x="4659313" y="4270376"/>
                    <a:ext cx="450850" cy="728663"/>
                  </a:xfrm>
                  <a:custGeom>
                    <a:avLst/>
                    <a:gdLst>
                      <a:gd name="T0" fmla="*/ 284 w 284"/>
                      <a:gd name="T1" fmla="*/ 0 h 459"/>
                      <a:gd name="T2" fmla="*/ 277 w 284"/>
                      <a:gd name="T3" fmla="*/ 6 h 459"/>
                      <a:gd name="T4" fmla="*/ 217 w 284"/>
                      <a:gd name="T5" fmla="*/ 41 h 459"/>
                      <a:gd name="T6" fmla="*/ 200 w 284"/>
                      <a:gd name="T7" fmla="*/ 52 h 459"/>
                      <a:gd name="T8" fmla="*/ 164 w 284"/>
                      <a:gd name="T9" fmla="*/ 78 h 459"/>
                      <a:gd name="T10" fmla="*/ 145 w 284"/>
                      <a:gd name="T11" fmla="*/ 93 h 459"/>
                      <a:gd name="T12" fmla="*/ 108 w 284"/>
                      <a:gd name="T13" fmla="*/ 127 h 459"/>
                      <a:gd name="T14" fmla="*/ 73 w 284"/>
                      <a:gd name="T15" fmla="*/ 166 h 459"/>
                      <a:gd name="T16" fmla="*/ 59 w 284"/>
                      <a:gd name="T17" fmla="*/ 187 h 459"/>
                      <a:gd name="T18" fmla="*/ 32 w 284"/>
                      <a:gd name="T19" fmla="*/ 234 h 459"/>
                      <a:gd name="T20" fmla="*/ 21 w 284"/>
                      <a:gd name="T21" fmla="*/ 259 h 459"/>
                      <a:gd name="T22" fmla="*/ 12 w 284"/>
                      <a:gd name="T23" fmla="*/ 285 h 459"/>
                      <a:gd name="T24" fmla="*/ 5 w 284"/>
                      <a:gd name="T25" fmla="*/ 313 h 459"/>
                      <a:gd name="T26" fmla="*/ 1 w 284"/>
                      <a:gd name="T27" fmla="*/ 342 h 459"/>
                      <a:gd name="T28" fmla="*/ 0 w 284"/>
                      <a:gd name="T29" fmla="*/ 372 h 459"/>
                      <a:gd name="T30" fmla="*/ 0 w 284"/>
                      <a:gd name="T31" fmla="*/ 421 h 459"/>
                      <a:gd name="T32" fmla="*/ 3 w 284"/>
                      <a:gd name="T33" fmla="*/ 439 h 459"/>
                      <a:gd name="T34" fmla="*/ 13 w 284"/>
                      <a:gd name="T35" fmla="*/ 451 h 459"/>
                      <a:gd name="T36" fmla="*/ 18 w 284"/>
                      <a:gd name="T37" fmla="*/ 455 h 459"/>
                      <a:gd name="T38" fmla="*/ 31 w 284"/>
                      <a:gd name="T39" fmla="*/ 458 h 459"/>
                      <a:gd name="T40" fmla="*/ 284 w 284"/>
                      <a:gd name="T41" fmla="*/ 459 h 459"/>
                      <a:gd name="T42" fmla="*/ 185 w 284"/>
                      <a:gd name="T43" fmla="*/ 329 h 459"/>
                      <a:gd name="T44" fmla="*/ 177 w 284"/>
                      <a:gd name="T45" fmla="*/ 328 h 459"/>
                      <a:gd name="T46" fmla="*/ 169 w 284"/>
                      <a:gd name="T47" fmla="*/ 324 h 459"/>
                      <a:gd name="T48" fmla="*/ 168 w 284"/>
                      <a:gd name="T49" fmla="*/ 320 h 459"/>
                      <a:gd name="T50" fmla="*/ 171 w 284"/>
                      <a:gd name="T51" fmla="*/ 290 h 459"/>
                      <a:gd name="T52" fmla="*/ 179 w 284"/>
                      <a:gd name="T53" fmla="*/ 261 h 459"/>
                      <a:gd name="T54" fmla="*/ 192 w 284"/>
                      <a:gd name="T55" fmla="*/ 236 h 459"/>
                      <a:gd name="T56" fmla="*/ 210 w 284"/>
                      <a:gd name="T57" fmla="*/ 214 h 459"/>
                      <a:gd name="T58" fmla="*/ 226 w 284"/>
                      <a:gd name="T59" fmla="*/ 196 h 459"/>
                      <a:gd name="T60" fmla="*/ 264 w 284"/>
                      <a:gd name="T61" fmla="*/ 166 h 459"/>
                      <a:gd name="T62" fmla="*/ 284 w 284"/>
                      <a:gd name="T6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4" h="459">
                        <a:moveTo>
                          <a:pt x="284" y="0"/>
                        </a:moveTo>
                        <a:lnTo>
                          <a:pt x="284" y="0"/>
                        </a:lnTo>
                        <a:lnTo>
                          <a:pt x="277" y="6"/>
                        </a:lnTo>
                        <a:lnTo>
                          <a:pt x="277" y="6"/>
                        </a:lnTo>
                        <a:lnTo>
                          <a:pt x="247" y="25"/>
                        </a:lnTo>
                        <a:lnTo>
                          <a:pt x="217" y="41"/>
                        </a:lnTo>
                        <a:lnTo>
                          <a:pt x="217" y="41"/>
                        </a:lnTo>
                        <a:lnTo>
                          <a:pt x="200" y="52"/>
                        </a:lnTo>
                        <a:lnTo>
                          <a:pt x="182" y="64"/>
                        </a:lnTo>
                        <a:lnTo>
                          <a:pt x="164" y="78"/>
                        </a:lnTo>
                        <a:lnTo>
                          <a:pt x="145" y="93"/>
                        </a:lnTo>
                        <a:lnTo>
                          <a:pt x="145" y="93"/>
                        </a:lnTo>
                        <a:lnTo>
                          <a:pt x="126" y="109"/>
                        </a:lnTo>
                        <a:lnTo>
                          <a:pt x="108" y="127"/>
                        </a:lnTo>
                        <a:lnTo>
                          <a:pt x="90" y="146"/>
                        </a:lnTo>
                        <a:lnTo>
                          <a:pt x="73" y="166"/>
                        </a:lnTo>
                        <a:lnTo>
                          <a:pt x="73" y="166"/>
                        </a:lnTo>
                        <a:lnTo>
                          <a:pt x="59" y="187"/>
                        </a:lnTo>
                        <a:lnTo>
                          <a:pt x="44" y="210"/>
                        </a:lnTo>
                        <a:lnTo>
                          <a:pt x="32" y="234"/>
                        </a:lnTo>
                        <a:lnTo>
                          <a:pt x="21" y="259"/>
                        </a:lnTo>
                        <a:lnTo>
                          <a:pt x="21" y="259"/>
                        </a:lnTo>
                        <a:lnTo>
                          <a:pt x="16" y="272"/>
                        </a:lnTo>
                        <a:lnTo>
                          <a:pt x="12" y="285"/>
                        </a:lnTo>
                        <a:lnTo>
                          <a:pt x="9" y="299"/>
                        </a:lnTo>
                        <a:lnTo>
                          <a:pt x="5" y="313"/>
                        </a:lnTo>
                        <a:lnTo>
                          <a:pt x="3" y="327"/>
                        </a:lnTo>
                        <a:lnTo>
                          <a:pt x="1" y="342"/>
                        </a:lnTo>
                        <a:lnTo>
                          <a:pt x="0" y="357"/>
                        </a:lnTo>
                        <a:lnTo>
                          <a:pt x="0" y="372"/>
                        </a:lnTo>
                        <a:lnTo>
                          <a:pt x="0" y="421"/>
                        </a:lnTo>
                        <a:lnTo>
                          <a:pt x="0" y="421"/>
                        </a:lnTo>
                        <a:lnTo>
                          <a:pt x="1" y="431"/>
                        </a:lnTo>
                        <a:lnTo>
                          <a:pt x="3" y="439"/>
                        </a:lnTo>
                        <a:lnTo>
                          <a:pt x="7" y="447"/>
                        </a:lnTo>
                        <a:lnTo>
                          <a:pt x="13" y="451"/>
                        </a:lnTo>
                        <a:lnTo>
                          <a:pt x="13" y="451"/>
                        </a:lnTo>
                        <a:lnTo>
                          <a:pt x="18" y="455"/>
                        </a:lnTo>
                        <a:lnTo>
                          <a:pt x="24" y="457"/>
                        </a:lnTo>
                        <a:lnTo>
                          <a:pt x="31" y="458"/>
                        </a:lnTo>
                        <a:lnTo>
                          <a:pt x="36" y="459"/>
                        </a:lnTo>
                        <a:lnTo>
                          <a:pt x="284" y="459"/>
                        </a:lnTo>
                        <a:lnTo>
                          <a:pt x="284" y="329"/>
                        </a:lnTo>
                        <a:lnTo>
                          <a:pt x="185" y="329"/>
                        </a:lnTo>
                        <a:lnTo>
                          <a:pt x="185" y="329"/>
                        </a:lnTo>
                        <a:lnTo>
                          <a:pt x="177" y="328"/>
                        </a:lnTo>
                        <a:lnTo>
                          <a:pt x="172" y="327"/>
                        </a:lnTo>
                        <a:lnTo>
                          <a:pt x="169" y="324"/>
                        </a:lnTo>
                        <a:lnTo>
                          <a:pt x="168" y="320"/>
                        </a:lnTo>
                        <a:lnTo>
                          <a:pt x="168" y="320"/>
                        </a:lnTo>
                        <a:lnTo>
                          <a:pt x="169" y="304"/>
                        </a:lnTo>
                        <a:lnTo>
                          <a:pt x="171" y="290"/>
                        </a:lnTo>
                        <a:lnTo>
                          <a:pt x="175" y="275"/>
                        </a:lnTo>
                        <a:lnTo>
                          <a:pt x="179" y="261"/>
                        </a:lnTo>
                        <a:lnTo>
                          <a:pt x="186" y="249"/>
                        </a:lnTo>
                        <a:lnTo>
                          <a:pt x="192" y="236"/>
                        </a:lnTo>
                        <a:lnTo>
                          <a:pt x="200" y="225"/>
                        </a:lnTo>
                        <a:lnTo>
                          <a:pt x="210" y="214"/>
                        </a:lnTo>
                        <a:lnTo>
                          <a:pt x="210" y="214"/>
                        </a:lnTo>
                        <a:lnTo>
                          <a:pt x="226" y="196"/>
                        </a:lnTo>
                        <a:lnTo>
                          <a:pt x="245" y="181"/>
                        </a:lnTo>
                        <a:lnTo>
                          <a:pt x="264" y="166"/>
                        </a:lnTo>
                        <a:lnTo>
                          <a:pt x="284" y="15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sp>
                <p:nvSpPr>
                  <p:cNvPr id="211" name="Freeform 11"/>
                  <p:cNvSpPr/>
                  <p:nvPr/>
                </p:nvSpPr>
                <p:spPr bwMode="auto">
                  <a:xfrm>
                    <a:off x="4719638" y="3752851"/>
                    <a:ext cx="390525" cy="279400"/>
                  </a:xfrm>
                  <a:custGeom>
                    <a:avLst/>
                    <a:gdLst>
                      <a:gd name="T0" fmla="*/ 240 w 246"/>
                      <a:gd name="T1" fmla="*/ 0 h 176"/>
                      <a:gd name="T2" fmla="*/ 240 w 246"/>
                      <a:gd name="T3" fmla="*/ 0 h 176"/>
                      <a:gd name="T4" fmla="*/ 215 w 246"/>
                      <a:gd name="T5" fmla="*/ 1 h 176"/>
                      <a:gd name="T6" fmla="*/ 192 w 246"/>
                      <a:gd name="T7" fmla="*/ 2 h 176"/>
                      <a:gd name="T8" fmla="*/ 170 w 246"/>
                      <a:gd name="T9" fmla="*/ 4 h 176"/>
                      <a:gd name="T10" fmla="*/ 150 w 246"/>
                      <a:gd name="T11" fmla="*/ 6 h 176"/>
                      <a:gd name="T12" fmla="*/ 150 w 246"/>
                      <a:gd name="T13" fmla="*/ 6 h 176"/>
                      <a:gd name="T14" fmla="*/ 114 w 246"/>
                      <a:gd name="T15" fmla="*/ 12 h 176"/>
                      <a:gd name="T16" fmla="*/ 84 w 246"/>
                      <a:gd name="T17" fmla="*/ 20 h 176"/>
                      <a:gd name="T18" fmla="*/ 84 w 246"/>
                      <a:gd name="T19" fmla="*/ 20 h 176"/>
                      <a:gd name="T20" fmla="*/ 59 w 246"/>
                      <a:gd name="T21" fmla="*/ 28 h 176"/>
                      <a:gd name="T22" fmla="*/ 38 w 246"/>
                      <a:gd name="T23" fmla="*/ 36 h 176"/>
                      <a:gd name="T24" fmla="*/ 38 w 246"/>
                      <a:gd name="T25" fmla="*/ 36 h 176"/>
                      <a:gd name="T26" fmla="*/ 11 w 246"/>
                      <a:gd name="T27" fmla="*/ 50 h 176"/>
                      <a:gd name="T28" fmla="*/ 1 w 246"/>
                      <a:gd name="T29" fmla="*/ 60 h 176"/>
                      <a:gd name="T30" fmla="*/ 1 w 246"/>
                      <a:gd name="T31" fmla="*/ 60 h 176"/>
                      <a:gd name="T32" fmla="*/ 0 w 246"/>
                      <a:gd name="T33" fmla="*/ 67 h 176"/>
                      <a:gd name="T34" fmla="*/ 2 w 246"/>
                      <a:gd name="T35" fmla="*/ 76 h 176"/>
                      <a:gd name="T36" fmla="*/ 2 w 246"/>
                      <a:gd name="T37" fmla="*/ 76 h 176"/>
                      <a:gd name="T38" fmla="*/ 6 w 246"/>
                      <a:gd name="T39" fmla="*/ 97 h 176"/>
                      <a:gd name="T40" fmla="*/ 12 w 246"/>
                      <a:gd name="T41" fmla="*/ 118 h 176"/>
                      <a:gd name="T42" fmla="*/ 12 w 246"/>
                      <a:gd name="T43" fmla="*/ 118 h 176"/>
                      <a:gd name="T44" fmla="*/ 22 w 246"/>
                      <a:gd name="T45" fmla="*/ 139 h 176"/>
                      <a:gd name="T46" fmla="*/ 31 w 246"/>
                      <a:gd name="T47" fmla="*/ 158 h 176"/>
                      <a:gd name="T48" fmla="*/ 31 w 246"/>
                      <a:gd name="T49" fmla="*/ 158 h 176"/>
                      <a:gd name="T50" fmla="*/ 37 w 246"/>
                      <a:gd name="T51" fmla="*/ 166 h 176"/>
                      <a:gd name="T52" fmla="*/ 42 w 246"/>
                      <a:gd name="T53" fmla="*/ 171 h 176"/>
                      <a:gd name="T54" fmla="*/ 46 w 246"/>
                      <a:gd name="T55" fmla="*/ 175 h 176"/>
                      <a:gd name="T56" fmla="*/ 49 w 246"/>
                      <a:gd name="T57" fmla="*/ 176 h 176"/>
                      <a:gd name="T58" fmla="*/ 49 w 246"/>
                      <a:gd name="T59" fmla="*/ 176 h 176"/>
                      <a:gd name="T60" fmla="*/ 65 w 246"/>
                      <a:gd name="T61" fmla="*/ 167 h 176"/>
                      <a:gd name="T62" fmla="*/ 82 w 246"/>
                      <a:gd name="T63" fmla="*/ 158 h 176"/>
                      <a:gd name="T64" fmla="*/ 99 w 246"/>
                      <a:gd name="T65" fmla="*/ 149 h 176"/>
                      <a:gd name="T66" fmla="*/ 118 w 246"/>
                      <a:gd name="T67" fmla="*/ 140 h 176"/>
                      <a:gd name="T68" fmla="*/ 118 w 246"/>
                      <a:gd name="T69" fmla="*/ 140 h 176"/>
                      <a:gd name="T70" fmla="*/ 128 w 246"/>
                      <a:gd name="T71" fmla="*/ 136 h 176"/>
                      <a:gd name="T72" fmla="*/ 138 w 246"/>
                      <a:gd name="T73" fmla="*/ 133 h 176"/>
                      <a:gd name="T74" fmla="*/ 150 w 246"/>
                      <a:gd name="T75" fmla="*/ 130 h 176"/>
                      <a:gd name="T76" fmla="*/ 162 w 246"/>
                      <a:gd name="T77" fmla="*/ 127 h 176"/>
                      <a:gd name="T78" fmla="*/ 188 w 246"/>
                      <a:gd name="T79" fmla="*/ 124 h 176"/>
                      <a:gd name="T80" fmla="*/ 217 w 246"/>
                      <a:gd name="T81" fmla="*/ 123 h 176"/>
                      <a:gd name="T82" fmla="*/ 217 w 246"/>
                      <a:gd name="T83" fmla="*/ 123 h 176"/>
                      <a:gd name="T84" fmla="*/ 232 w 246"/>
                      <a:gd name="T85" fmla="*/ 123 h 176"/>
                      <a:gd name="T86" fmla="*/ 246 w 246"/>
                      <a:gd name="T87" fmla="*/ 124 h 176"/>
                      <a:gd name="T88" fmla="*/ 246 w 246"/>
                      <a:gd name="T89" fmla="*/ 1 h 176"/>
                      <a:gd name="T90" fmla="*/ 246 w 246"/>
                      <a:gd name="T91" fmla="*/ 1 h 176"/>
                      <a:gd name="T92" fmla="*/ 240 w 246"/>
                      <a:gd name="T9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176">
                        <a:moveTo>
                          <a:pt x="240" y="0"/>
                        </a:moveTo>
                        <a:lnTo>
                          <a:pt x="240" y="0"/>
                        </a:lnTo>
                        <a:lnTo>
                          <a:pt x="215" y="1"/>
                        </a:lnTo>
                        <a:lnTo>
                          <a:pt x="192" y="2"/>
                        </a:lnTo>
                        <a:lnTo>
                          <a:pt x="170" y="4"/>
                        </a:lnTo>
                        <a:lnTo>
                          <a:pt x="150" y="6"/>
                        </a:lnTo>
                        <a:lnTo>
                          <a:pt x="150" y="6"/>
                        </a:lnTo>
                        <a:lnTo>
                          <a:pt x="114" y="12"/>
                        </a:lnTo>
                        <a:lnTo>
                          <a:pt x="84" y="20"/>
                        </a:lnTo>
                        <a:lnTo>
                          <a:pt x="84" y="20"/>
                        </a:lnTo>
                        <a:lnTo>
                          <a:pt x="59" y="28"/>
                        </a:lnTo>
                        <a:lnTo>
                          <a:pt x="38" y="36"/>
                        </a:lnTo>
                        <a:lnTo>
                          <a:pt x="38" y="36"/>
                        </a:lnTo>
                        <a:lnTo>
                          <a:pt x="11" y="50"/>
                        </a:lnTo>
                        <a:lnTo>
                          <a:pt x="1" y="60"/>
                        </a:lnTo>
                        <a:lnTo>
                          <a:pt x="1" y="60"/>
                        </a:lnTo>
                        <a:lnTo>
                          <a:pt x="0" y="67"/>
                        </a:lnTo>
                        <a:lnTo>
                          <a:pt x="2" y="76"/>
                        </a:lnTo>
                        <a:lnTo>
                          <a:pt x="2" y="76"/>
                        </a:lnTo>
                        <a:lnTo>
                          <a:pt x="6" y="97"/>
                        </a:lnTo>
                        <a:lnTo>
                          <a:pt x="12" y="118"/>
                        </a:lnTo>
                        <a:lnTo>
                          <a:pt x="12" y="118"/>
                        </a:lnTo>
                        <a:lnTo>
                          <a:pt x="22" y="139"/>
                        </a:lnTo>
                        <a:lnTo>
                          <a:pt x="31" y="158"/>
                        </a:lnTo>
                        <a:lnTo>
                          <a:pt x="31" y="158"/>
                        </a:lnTo>
                        <a:lnTo>
                          <a:pt x="37" y="166"/>
                        </a:lnTo>
                        <a:lnTo>
                          <a:pt x="42" y="171"/>
                        </a:lnTo>
                        <a:lnTo>
                          <a:pt x="46" y="175"/>
                        </a:lnTo>
                        <a:lnTo>
                          <a:pt x="49" y="176"/>
                        </a:lnTo>
                        <a:lnTo>
                          <a:pt x="49" y="176"/>
                        </a:lnTo>
                        <a:lnTo>
                          <a:pt x="65" y="167"/>
                        </a:lnTo>
                        <a:lnTo>
                          <a:pt x="82" y="158"/>
                        </a:lnTo>
                        <a:lnTo>
                          <a:pt x="99" y="149"/>
                        </a:lnTo>
                        <a:lnTo>
                          <a:pt x="118" y="140"/>
                        </a:lnTo>
                        <a:lnTo>
                          <a:pt x="118" y="140"/>
                        </a:lnTo>
                        <a:lnTo>
                          <a:pt x="128" y="136"/>
                        </a:lnTo>
                        <a:lnTo>
                          <a:pt x="138" y="133"/>
                        </a:lnTo>
                        <a:lnTo>
                          <a:pt x="150" y="130"/>
                        </a:lnTo>
                        <a:lnTo>
                          <a:pt x="162" y="127"/>
                        </a:lnTo>
                        <a:lnTo>
                          <a:pt x="188" y="124"/>
                        </a:lnTo>
                        <a:lnTo>
                          <a:pt x="217" y="123"/>
                        </a:lnTo>
                        <a:lnTo>
                          <a:pt x="217" y="123"/>
                        </a:lnTo>
                        <a:lnTo>
                          <a:pt x="232" y="123"/>
                        </a:lnTo>
                        <a:lnTo>
                          <a:pt x="246" y="124"/>
                        </a:lnTo>
                        <a:lnTo>
                          <a:pt x="246" y="1"/>
                        </a:lnTo>
                        <a:lnTo>
                          <a:pt x="246" y="1"/>
                        </a:lnTo>
                        <a:lnTo>
                          <a:pt x="24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12" name="Freeform 12"/>
                  <p:cNvSpPr/>
                  <p:nvPr/>
                </p:nvSpPr>
                <p:spPr bwMode="auto">
                  <a:xfrm>
                    <a:off x="4719638" y="3752851"/>
                    <a:ext cx="390525" cy="279400"/>
                  </a:xfrm>
                  <a:custGeom>
                    <a:avLst/>
                    <a:gdLst>
                      <a:gd name="T0" fmla="*/ 240 w 246"/>
                      <a:gd name="T1" fmla="*/ 0 h 176"/>
                      <a:gd name="T2" fmla="*/ 240 w 246"/>
                      <a:gd name="T3" fmla="*/ 0 h 176"/>
                      <a:gd name="T4" fmla="*/ 215 w 246"/>
                      <a:gd name="T5" fmla="*/ 1 h 176"/>
                      <a:gd name="T6" fmla="*/ 192 w 246"/>
                      <a:gd name="T7" fmla="*/ 2 h 176"/>
                      <a:gd name="T8" fmla="*/ 170 w 246"/>
                      <a:gd name="T9" fmla="*/ 4 h 176"/>
                      <a:gd name="T10" fmla="*/ 150 w 246"/>
                      <a:gd name="T11" fmla="*/ 6 h 176"/>
                      <a:gd name="T12" fmla="*/ 150 w 246"/>
                      <a:gd name="T13" fmla="*/ 6 h 176"/>
                      <a:gd name="T14" fmla="*/ 114 w 246"/>
                      <a:gd name="T15" fmla="*/ 12 h 176"/>
                      <a:gd name="T16" fmla="*/ 84 w 246"/>
                      <a:gd name="T17" fmla="*/ 20 h 176"/>
                      <a:gd name="T18" fmla="*/ 84 w 246"/>
                      <a:gd name="T19" fmla="*/ 20 h 176"/>
                      <a:gd name="T20" fmla="*/ 59 w 246"/>
                      <a:gd name="T21" fmla="*/ 28 h 176"/>
                      <a:gd name="T22" fmla="*/ 38 w 246"/>
                      <a:gd name="T23" fmla="*/ 36 h 176"/>
                      <a:gd name="T24" fmla="*/ 38 w 246"/>
                      <a:gd name="T25" fmla="*/ 36 h 176"/>
                      <a:gd name="T26" fmla="*/ 11 w 246"/>
                      <a:gd name="T27" fmla="*/ 50 h 176"/>
                      <a:gd name="T28" fmla="*/ 1 w 246"/>
                      <a:gd name="T29" fmla="*/ 60 h 176"/>
                      <a:gd name="T30" fmla="*/ 1 w 246"/>
                      <a:gd name="T31" fmla="*/ 60 h 176"/>
                      <a:gd name="T32" fmla="*/ 0 w 246"/>
                      <a:gd name="T33" fmla="*/ 67 h 176"/>
                      <a:gd name="T34" fmla="*/ 2 w 246"/>
                      <a:gd name="T35" fmla="*/ 76 h 176"/>
                      <a:gd name="T36" fmla="*/ 2 w 246"/>
                      <a:gd name="T37" fmla="*/ 76 h 176"/>
                      <a:gd name="T38" fmla="*/ 6 w 246"/>
                      <a:gd name="T39" fmla="*/ 97 h 176"/>
                      <a:gd name="T40" fmla="*/ 12 w 246"/>
                      <a:gd name="T41" fmla="*/ 118 h 176"/>
                      <a:gd name="T42" fmla="*/ 12 w 246"/>
                      <a:gd name="T43" fmla="*/ 118 h 176"/>
                      <a:gd name="T44" fmla="*/ 22 w 246"/>
                      <a:gd name="T45" fmla="*/ 139 h 176"/>
                      <a:gd name="T46" fmla="*/ 31 w 246"/>
                      <a:gd name="T47" fmla="*/ 158 h 176"/>
                      <a:gd name="T48" fmla="*/ 31 w 246"/>
                      <a:gd name="T49" fmla="*/ 158 h 176"/>
                      <a:gd name="T50" fmla="*/ 37 w 246"/>
                      <a:gd name="T51" fmla="*/ 166 h 176"/>
                      <a:gd name="T52" fmla="*/ 42 w 246"/>
                      <a:gd name="T53" fmla="*/ 171 h 176"/>
                      <a:gd name="T54" fmla="*/ 46 w 246"/>
                      <a:gd name="T55" fmla="*/ 175 h 176"/>
                      <a:gd name="T56" fmla="*/ 49 w 246"/>
                      <a:gd name="T57" fmla="*/ 176 h 176"/>
                      <a:gd name="T58" fmla="*/ 49 w 246"/>
                      <a:gd name="T59" fmla="*/ 176 h 176"/>
                      <a:gd name="T60" fmla="*/ 65 w 246"/>
                      <a:gd name="T61" fmla="*/ 167 h 176"/>
                      <a:gd name="T62" fmla="*/ 82 w 246"/>
                      <a:gd name="T63" fmla="*/ 158 h 176"/>
                      <a:gd name="T64" fmla="*/ 99 w 246"/>
                      <a:gd name="T65" fmla="*/ 149 h 176"/>
                      <a:gd name="T66" fmla="*/ 118 w 246"/>
                      <a:gd name="T67" fmla="*/ 140 h 176"/>
                      <a:gd name="T68" fmla="*/ 118 w 246"/>
                      <a:gd name="T69" fmla="*/ 140 h 176"/>
                      <a:gd name="T70" fmla="*/ 128 w 246"/>
                      <a:gd name="T71" fmla="*/ 136 h 176"/>
                      <a:gd name="T72" fmla="*/ 138 w 246"/>
                      <a:gd name="T73" fmla="*/ 133 h 176"/>
                      <a:gd name="T74" fmla="*/ 150 w 246"/>
                      <a:gd name="T75" fmla="*/ 130 h 176"/>
                      <a:gd name="T76" fmla="*/ 162 w 246"/>
                      <a:gd name="T77" fmla="*/ 127 h 176"/>
                      <a:gd name="T78" fmla="*/ 188 w 246"/>
                      <a:gd name="T79" fmla="*/ 124 h 176"/>
                      <a:gd name="T80" fmla="*/ 217 w 246"/>
                      <a:gd name="T81" fmla="*/ 123 h 176"/>
                      <a:gd name="T82" fmla="*/ 217 w 246"/>
                      <a:gd name="T83" fmla="*/ 123 h 176"/>
                      <a:gd name="T84" fmla="*/ 232 w 246"/>
                      <a:gd name="T85" fmla="*/ 123 h 176"/>
                      <a:gd name="T86" fmla="*/ 246 w 246"/>
                      <a:gd name="T87" fmla="*/ 124 h 176"/>
                      <a:gd name="T88" fmla="*/ 246 w 246"/>
                      <a:gd name="T89" fmla="*/ 1 h 176"/>
                      <a:gd name="T90" fmla="*/ 246 w 246"/>
                      <a:gd name="T91" fmla="*/ 1 h 176"/>
                      <a:gd name="T92" fmla="*/ 240 w 246"/>
                      <a:gd name="T9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176">
                        <a:moveTo>
                          <a:pt x="240" y="0"/>
                        </a:moveTo>
                        <a:lnTo>
                          <a:pt x="240" y="0"/>
                        </a:lnTo>
                        <a:lnTo>
                          <a:pt x="215" y="1"/>
                        </a:lnTo>
                        <a:lnTo>
                          <a:pt x="192" y="2"/>
                        </a:lnTo>
                        <a:lnTo>
                          <a:pt x="170" y="4"/>
                        </a:lnTo>
                        <a:lnTo>
                          <a:pt x="150" y="6"/>
                        </a:lnTo>
                        <a:lnTo>
                          <a:pt x="150" y="6"/>
                        </a:lnTo>
                        <a:lnTo>
                          <a:pt x="114" y="12"/>
                        </a:lnTo>
                        <a:lnTo>
                          <a:pt x="84" y="20"/>
                        </a:lnTo>
                        <a:lnTo>
                          <a:pt x="84" y="20"/>
                        </a:lnTo>
                        <a:lnTo>
                          <a:pt x="59" y="28"/>
                        </a:lnTo>
                        <a:lnTo>
                          <a:pt x="38" y="36"/>
                        </a:lnTo>
                        <a:lnTo>
                          <a:pt x="38" y="36"/>
                        </a:lnTo>
                        <a:lnTo>
                          <a:pt x="11" y="50"/>
                        </a:lnTo>
                        <a:lnTo>
                          <a:pt x="1" y="60"/>
                        </a:lnTo>
                        <a:lnTo>
                          <a:pt x="1" y="60"/>
                        </a:lnTo>
                        <a:lnTo>
                          <a:pt x="0" y="67"/>
                        </a:lnTo>
                        <a:lnTo>
                          <a:pt x="2" y="76"/>
                        </a:lnTo>
                        <a:lnTo>
                          <a:pt x="2" y="76"/>
                        </a:lnTo>
                        <a:lnTo>
                          <a:pt x="6" y="97"/>
                        </a:lnTo>
                        <a:lnTo>
                          <a:pt x="12" y="118"/>
                        </a:lnTo>
                        <a:lnTo>
                          <a:pt x="12" y="118"/>
                        </a:lnTo>
                        <a:lnTo>
                          <a:pt x="22" y="139"/>
                        </a:lnTo>
                        <a:lnTo>
                          <a:pt x="31" y="158"/>
                        </a:lnTo>
                        <a:lnTo>
                          <a:pt x="31" y="158"/>
                        </a:lnTo>
                        <a:lnTo>
                          <a:pt x="37" y="166"/>
                        </a:lnTo>
                        <a:lnTo>
                          <a:pt x="42" y="171"/>
                        </a:lnTo>
                        <a:lnTo>
                          <a:pt x="46" y="175"/>
                        </a:lnTo>
                        <a:lnTo>
                          <a:pt x="49" y="176"/>
                        </a:lnTo>
                        <a:lnTo>
                          <a:pt x="49" y="176"/>
                        </a:lnTo>
                        <a:lnTo>
                          <a:pt x="65" y="167"/>
                        </a:lnTo>
                        <a:lnTo>
                          <a:pt x="82" y="158"/>
                        </a:lnTo>
                        <a:lnTo>
                          <a:pt x="99" y="149"/>
                        </a:lnTo>
                        <a:lnTo>
                          <a:pt x="118" y="140"/>
                        </a:lnTo>
                        <a:lnTo>
                          <a:pt x="118" y="140"/>
                        </a:lnTo>
                        <a:lnTo>
                          <a:pt x="128" y="136"/>
                        </a:lnTo>
                        <a:lnTo>
                          <a:pt x="138" y="133"/>
                        </a:lnTo>
                        <a:lnTo>
                          <a:pt x="150" y="130"/>
                        </a:lnTo>
                        <a:lnTo>
                          <a:pt x="162" y="127"/>
                        </a:lnTo>
                        <a:lnTo>
                          <a:pt x="188" y="124"/>
                        </a:lnTo>
                        <a:lnTo>
                          <a:pt x="217" y="123"/>
                        </a:lnTo>
                        <a:lnTo>
                          <a:pt x="217" y="123"/>
                        </a:lnTo>
                        <a:lnTo>
                          <a:pt x="232" y="123"/>
                        </a:lnTo>
                        <a:lnTo>
                          <a:pt x="246" y="124"/>
                        </a:lnTo>
                        <a:lnTo>
                          <a:pt x="246" y="1"/>
                        </a:lnTo>
                        <a:lnTo>
                          <a:pt x="246" y="1"/>
                        </a:lnTo>
                        <a:lnTo>
                          <a:pt x="2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grpSp>
          </p:grpSp>
        </p:grpSp>
      </p:grpSp>
      <p:grpSp>
        <p:nvGrpSpPr>
          <p:cNvPr id="217" name="그룹 216"/>
          <p:cNvGrpSpPr/>
          <p:nvPr/>
        </p:nvGrpSpPr>
        <p:grpSpPr>
          <a:xfrm>
            <a:off x="6395704" y="2738463"/>
            <a:ext cx="1915535" cy="960272"/>
            <a:chOff x="1759233" y="5220019"/>
            <a:chExt cx="2210674" cy="1108228"/>
          </a:xfrm>
        </p:grpSpPr>
        <p:pic>
          <p:nvPicPr>
            <p:cNvPr id="218" name="그림 2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00000">
              <a:off x="2279051" y="4979173"/>
              <a:ext cx="332230" cy="920917"/>
            </a:xfrm>
            <a:prstGeom prst="rect">
              <a:avLst/>
            </a:prstGeom>
          </p:spPr>
        </p:pic>
        <p:grpSp>
          <p:nvGrpSpPr>
            <p:cNvPr id="219" name="그룹 218"/>
            <p:cNvGrpSpPr/>
            <p:nvPr/>
          </p:nvGrpSpPr>
          <p:grpSpPr>
            <a:xfrm>
              <a:off x="1759233" y="5220019"/>
              <a:ext cx="2210674" cy="1108228"/>
              <a:chOff x="1759233" y="5220019"/>
              <a:chExt cx="2210674" cy="1108228"/>
            </a:xfrm>
          </p:grpSpPr>
          <p:sp>
            <p:nvSpPr>
              <p:cNvPr id="220" name="Freeform 119"/>
              <p:cNvSpPr/>
              <p:nvPr/>
            </p:nvSpPr>
            <p:spPr bwMode="auto">
              <a:xfrm flipH="1">
                <a:off x="2893903" y="5221352"/>
                <a:ext cx="1074670" cy="1074670"/>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rgbClr val="F4879C">
                  <a:alpha val="20000"/>
                </a:srgbClr>
              </a:solidFill>
              <a:ln>
                <a:noFill/>
              </a:ln>
            </p:spPr>
            <p:txBody>
              <a:bodyPr vert="horz" wrap="square" lIns="91440" tIns="45720" rIns="91440" bIns="45720" numCol="1" anchor="t" anchorCtr="0" compatLnSpc="1"/>
              <a:lstStyle/>
              <a:p>
                <a:endParaRPr lang="ko-KR" altLang="en-US">
                  <a:solidFill>
                    <a:schemeClr val="bg1"/>
                  </a:solidFill>
                </a:endParaRPr>
              </a:p>
            </p:txBody>
          </p:sp>
          <p:pic>
            <p:nvPicPr>
              <p:cNvPr id="221" name="그림 2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500000" flipH="1" flipV="1">
                <a:off x="3097355" y="5679223"/>
                <a:ext cx="377131" cy="920917"/>
              </a:xfrm>
              <a:prstGeom prst="rect">
                <a:avLst/>
              </a:prstGeom>
            </p:spPr>
          </p:pic>
          <p:sp>
            <p:nvSpPr>
              <p:cNvPr id="222" name="Freeform 117"/>
              <p:cNvSpPr/>
              <p:nvPr/>
            </p:nvSpPr>
            <p:spPr bwMode="auto">
              <a:xfrm flipH="1">
                <a:off x="1759233" y="5220019"/>
                <a:ext cx="1074670" cy="1076004"/>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rgbClr val="BDA8D1">
                  <a:alpha val="20000"/>
                </a:srgb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23" name="Freeform 120"/>
              <p:cNvSpPr/>
              <p:nvPr/>
            </p:nvSpPr>
            <p:spPr bwMode="auto">
              <a:xfrm flipH="1">
                <a:off x="2893903" y="5220019"/>
                <a:ext cx="1076004" cy="1076004"/>
              </a:xfrm>
              <a:custGeom>
                <a:avLst/>
                <a:gdLst>
                  <a:gd name="T0" fmla="*/ 807 w 807"/>
                  <a:gd name="T1" fmla="*/ 807 h 807"/>
                  <a:gd name="T2" fmla="*/ 0 w 807"/>
                  <a:gd name="T3" fmla="*/ 0 h 807"/>
                  <a:gd name="T4" fmla="*/ 807 w 807"/>
                  <a:gd name="T5" fmla="*/ 0 h 807"/>
                  <a:gd name="T6" fmla="*/ 807 w 807"/>
                  <a:gd name="T7" fmla="*/ 807 h 807"/>
                </a:gdLst>
                <a:ahLst/>
                <a:cxnLst>
                  <a:cxn ang="0">
                    <a:pos x="T0" y="T1"/>
                  </a:cxn>
                  <a:cxn ang="0">
                    <a:pos x="T2" y="T3"/>
                  </a:cxn>
                  <a:cxn ang="0">
                    <a:pos x="T4" y="T5"/>
                  </a:cxn>
                  <a:cxn ang="0">
                    <a:pos x="T6" y="T7"/>
                  </a:cxn>
                </a:cxnLst>
                <a:rect l="0" t="0" r="r" b="b"/>
                <a:pathLst>
                  <a:path w="807" h="807">
                    <a:moveTo>
                      <a:pt x="807" y="807"/>
                    </a:moveTo>
                    <a:lnTo>
                      <a:pt x="0" y="0"/>
                    </a:lnTo>
                    <a:lnTo>
                      <a:pt x="807" y="0"/>
                    </a:lnTo>
                    <a:lnTo>
                      <a:pt x="807" y="807"/>
                    </a:lnTo>
                    <a:close/>
                  </a:path>
                </a:pathLst>
              </a:custGeom>
              <a:solidFill>
                <a:srgbClr val="F4879C"/>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24" name="Freeform 118"/>
              <p:cNvSpPr/>
              <p:nvPr/>
            </p:nvSpPr>
            <p:spPr bwMode="auto">
              <a:xfrm flipH="1">
                <a:off x="1759233" y="5220019"/>
                <a:ext cx="1074670" cy="1076004"/>
              </a:xfrm>
              <a:custGeom>
                <a:avLst/>
                <a:gdLst>
                  <a:gd name="T0" fmla="*/ 0 w 806"/>
                  <a:gd name="T1" fmla="*/ 0 h 807"/>
                  <a:gd name="T2" fmla="*/ 806 w 806"/>
                  <a:gd name="T3" fmla="*/ 807 h 807"/>
                  <a:gd name="T4" fmla="*/ 0 w 806"/>
                  <a:gd name="T5" fmla="*/ 807 h 807"/>
                  <a:gd name="T6" fmla="*/ 0 w 806"/>
                  <a:gd name="T7" fmla="*/ 0 h 807"/>
                </a:gdLst>
                <a:ahLst/>
                <a:cxnLst>
                  <a:cxn ang="0">
                    <a:pos x="T0" y="T1"/>
                  </a:cxn>
                  <a:cxn ang="0">
                    <a:pos x="T2" y="T3"/>
                  </a:cxn>
                  <a:cxn ang="0">
                    <a:pos x="T4" y="T5"/>
                  </a:cxn>
                  <a:cxn ang="0">
                    <a:pos x="T6" y="T7"/>
                  </a:cxn>
                </a:cxnLst>
                <a:rect l="0" t="0" r="r" b="b"/>
                <a:pathLst>
                  <a:path w="806" h="807">
                    <a:moveTo>
                      <a:pt x="0" y="0"/>
                    </a:moveTo>
                    <a:lnTo>
                      <a:pt x="806" y="807"/>
                    </a:lnTo>
                    <a:lnTo>
                      <a:pt x="0" y="807"/>
                    </a:lnTo>
                    <a:lnTo>
                      <a:pt x="0" y="0"/>
                    </a:lnTo>
                    <a:close/>
                  </a:path>
                </a:pathLst>
              </a:custGeom>
              <a:solidFill>
                <a:srgbClr val="BDA8D1"/>
              </a:solidFill>
              <a:ln>
                <a:noFill/>
              </a:ln>
            </p:spPr>
            <p:txBody>
              <a:bodyPr vert="horz" wrap="square" lIns="91440" tIns="45720" rIns="91440" bIns="45720" numCol="1" anchor="t" anchorCtr="0" compatLnSpc="1"/>
              <a:lstStyle/>
              <a:p>
                <a:endParaRPr lang="ko-KR" altLang="en-US">
                  <a:solidFill>
                    <a:schemeClr val="bg1"/>
                  </a:solidFill>
                </a:endParaRPr>
              </a:p>
            </p:txBody>
          </p:sp>
          <p:grpSp>
            <p:nvGrpSpPr>
              <p:cNvPr id="225" name="그룹 224"/>
              <p:cNvGrpSpPr/>
              <p:nvPr/>
            </p:nvGrpSpPr>
            <p:grpSpPr>
              <a:xfrm>
                <a:off x="2532436" y="5325198"/>
                <a:ext cx="570580" cy="817575"/>
                <a:chOff x="-2186655" y="1513420"/>
                <a:chExt cx="946151" cy="1355725"/>
              </a:xfrm>
            </p:grpSpPr>
            <p:sp>
              <p:nvSpPr>
                <p:cNvPr id="226" name="Freeform 17"/>
                <p:cNvSpPr/>
                <p:nvPr/>
              </p:nvSpPr>
              <p:spPr bwMode="auto">
                <a:xfrm>
                  <a:off x="-1588167" y="1513420"/>
                  <a:ext cx="347663" cy="1355725"/>
                </a:xfrm>
                <a:custGeom>
                  <a:avLst/>
                  <a:gdLst>
                    <a:gd name="T0" fmla="*/ 38 w 219"/>
                    <a:gd name="T1" fmla="*/ 0 h 854"/>
                    <a:gd name="T2" fmla="*/ 29 w 219"/>
                    <a:gd name="T3" fmla="*/ 1 h 854"/>
                    <a:gd name="T4" fmla="*/ 15 w 219"/>
                    <a:gd name="T5" fmla="*/ 10 h 854"/>
                    <a:gd name="T6" fmla="*/ 6 w 219"/>
                    <a:gd name="T7" fmla="*/ 17 h 854"/>
                    <a:gd name="T8" fmla="*/ 0 w 219"/>
                    <a:gd name="T9" fmla="*/ 261 h 854"/>
                    <a:gd name="T10" fmla="*/ 7 w 219"/>
                    <a:gd name="T11" fmla="*/ 250 h 854"/>
                    <a:gd name="T12" fmla="*/ 0 w 219"/>
                    <a:gd name="T13" fmla="*/ 563 h 854"/>
                    <a:gd name="T14" fmla="*/ 7 w 219"/>
                    <a:gd name="T15" fmla="*/ 694 h 854"/>
                    <a:gd name="T16" fmla="*/ 7 w 219"/>
                    <a:gd name="T17" fmla="*/ 816 h 854"/>
                    <a:gd name="T18" fmla="*/ 11 w 219"/>
                    <a:gd name="T19" fmla="*/ 835 h 854"/>
                    <a:gd name="T20" fmla="*/ 19 w 219"/>
                    <a:gd name="T21" fmla="*/ 847 h 854"/>
                    <a:gd name="T22" fmla="*/ 25 w 219"/>
                    <a:gd name="T23" fmla="*/ 850 h 854"/>
                    <a:gd name="T24" fmla="*/ 43 w 219"/>
                    <a:gd name="T25" fmla="*/ 854 h 854"/>
                    <a:gd name="T26" fmla="*/ 112 w 219"/>
                    <a:gd name="T27" fmla="*/ 854 h 854"/>
                    <a:gd name="T28" fmla="*/ 122 w 219"/>
                    <a:gd name="T29" fmla="*/ 854 h 854"/>
                    <a:gd name="T30" fmla="*/ 137 w 219"/>
                    <a:gd name="T31" fmla="*/ 850 h 854"/>
                    <a:gd name="T32" fmla="*/ 141 w 219"/>
                    <a:gd name="T33" fmla="*/ 848 h 854"/>
                    <a:gd name="T34" fmla="*/ 148 w 219"/>
                    <a:gd name="T35" fmla="*/ 837 h 854"/>
                    <a:gd name="T36" fmla="*/ 150 w 219"/>
                    <a:gd name="T37" fmla="*/ 822 h 854"/>
                    <a:gd name="T38" fmla="*/ 184 w 219"/>
                    <a:gd name="T39" fmla="*/ 694 h 854"/>
                    <a:gd name="T40" fmla="*/ 195 w 219"/>
                    <a:gd name="T41" fmla="*/ 693 h 854"/>
                    <a:gd name="T42" fmla="*/ 209 w 219"/>
                    <a:gd name="T43" fmla="*/ 687 h 854"/>
                    <a:gd name="T44" fmla="*/ 213 w 219"/>
                    <a:gd name="T45" fmla="*/ 683 h 854"/>
                    <a:gd name="T46" fmla="*/ 218 w 219"/>
                    <a:gd name="T47" fmla="*/ 670 h 854"/>
                    <a:gd name="T48" fmla="*/ 219 w 219"/>
                    <a:gd name="T49" fmla="*/ 651 h 854"/>
                    <a:gd name="T50" fmla="*/ 219 w 219"/>
                    <a:gd name="T51" fmla="*/ 598 h 854"/>
                    <a:gd name="T52" fmla="*/ 218 w 219"/>
                    <a:gd name="T53" fmla="*/ 580 h 854"/>
                    <a:gd name="T54" fmla="*/ 213 w 219"/>
                    <a:gd name="T55" fmla="*/ 569 h 854"/>
                    <a:gd name="T56" fmla="*/ 209 w 219"/>
                    <a:gd name="T57" fmla="*/ 566 h 854"/>
                    <a:gd name="T58" fmla="*/ 195 w 219"/>
                    <a:gd name="T59" fmla="*/ 563 h 854"/>
                    <a:gd name="T60" fmla="*/ 150 w 219"/>
                    <a:gd name="T61" fmla="*/ 563 h 854"/>
                    <a:gd name="T62" fmla="*/ 150 w 219"/>
                    <a:gd name="T63" fmla="*/ 44 h 854"/>
                    <a:gd name="T64" fmla="*/ 148 w 219"/>
                    <a:gd name="T65" fmla="*/ 18 h 854"/>
                    <a:gd name="T66" fmla="*/ 146 w 219"/>
                    <a:gd name="T67" fmla="*/ 12 h 854"/>
                    <a:gd name="T68" fmla="*/ 143 w 219"/>
                    <a:gd name="T69" fmla="*/ 7 h 854"/>
                    <a:gd name="T70" fmla="*/ 136 w 219"/>
                    <a:gd name="T71" fmla="*/ 3 h 854"/>
                    <a:gd name="T72" fmla="*/ 115 w 219"/>
                    <a:gd name="T73" fmla="*/ 0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9" h="854">
                      <a:moveTo>
                        <a:pt x="115" y="0"/>
                      </a:moveTo>
                      <a:lnTo>
                        <a:pt x="38" y="0"/>
                      </a:lnTo>
                      <a:lnTo>
                        <a:pt x="38" y="0"/>
                      </a:lnTo>
                      <a:lnTo>
                        <a:pt x="29" y="1"/>
                      </a:lnTo>
                      <a:lnTo>
                        <a:pt x="22" y="4"/>
                      </a:lnTo>
                      <a:lnTo>
                        <a:pt x="15" y="10"/>
                      </a:lnTo>
                      <a:lnTo>
                        <a:pt x="6" y="17"/>
                      </a:lnTo>
                      <a:lnTo>
                        <a:pt x="6" y="17"/>
                      </a:lnTo>
                      <a:lnTo>
                        <a:pt x="0" y="24"/>
                      </a:lnTo>
                      <a:lnTo>
                        <a:pt x="0" y="261"/>
                      </a:lnTo>
                      <a:lnTo>
                        <a:pt x="0" y="261"/>
                      </a:lnTo>
                      <a:lnTo>
                        <a:pt x="7" y="250"/>
                      </a:lnTo>
                      <a:lnTo>
                        <a:pt x="7" y="563"/>
                      </a:lnTo>
                      <a:lnTo>
                        <a:pt x="0" y="563"/>
                      </a:lnTo>
                      <a:lnTo>
                        <a:pt x="0" y="694"/>
                      </a:lnTo>
                      <a:lnTo>
                        <a:pt x="7" y="694"/>
                      </a:lnTo>
                      <a:lnTo>
                        <a:pt x="7" y="816"/>
                      </a:lnTo>
                      <a:lnTo>
                        <a:pt x="7" y="816"/>
                      </a:lnTo>
                      <a:lnTo>
                        <a:pt x="8" y="827"/>
                      </a:lnTo>
                      <a:lnTo>
                        <a:pt x="11" y="835"/>
                      </a:lnTo>
                      <a:lnTo>
                        <a:pt x="14" y="841"/>
                      </a:lnTo>
                      <a:lnTo>
                        <a:pt x="19" y="847"/>
                      </a:lnTo>
                      <a:lnTo>
                        <a:pt x="19" y="847"/>
                      </a:lnTo>
                      <a:lnTo>
                        <a:pt x="25" y="850"/>
                      </a:lnTo>
                      <a:lnTo>
                        <a:pt x="34" y="852"/>
                      </a:lnTo>
                      <a:lnTo>
                        <a:pt x="43" y="854"/>
                      </a:lnTo>
                      <a:lnTo>
                        <a:pt x="55" y="854"/>
                      </a:lnTo>
                      <a:lnTo>
                        <a:pt x="112" y="854"/>
                      </a:lnTo>
                      <a:lnTo>
                        <a:pt x="112" y="854"/>
                      </a:lnTo>
                      <a:lnTo>
                        <a:pt x="122" y="854"/>
                      </a:lnTo>
                      <a:lnTo>
                        <a:pt x="130" y="853"/>
                      </a:lnTo>
                      <a:lnTo>
                        <a:pt x="137" y="850"/>
                      </a:lnTo>
                      <a:lnTo>
                        <a:pt x="141" y="848"/>
                      </a:lnTo>
                      <a:lnTo>
                        <a:pt x="141" y="848"/>
                      </a:lnTo>
                      <a:lnTo>
                        <a:pt x="146" y="842"/>
                      </a:lnTo>
                      <a:lnTo>
                        <a:pt x="148" y="837"/>
                      </a:lnTo>
                      <a:lnTo>
                        <a:pt x="149" y="830"/>
                      </a:lnTo>
                      <a:lnTo>
                        <a:pt x="150" y="822"/>
                      </a:lnTo>
                      <a:lnTo>
                        <a:pt x="150" y="694"/>
                      </a:lnTo>
                      <a:lnTo>
                        <a:pt x="184" y="694"/>
                      </a:lnTo>
                      <a:lnTo>
                        <a:pt x="184" y="694"/>
                      </a:lnTo>
                      <a:lnTo>
                        <a:pt x="195" y="693"/>
                      </a:lnTo>
                      <a:lnTo>
                        <a:pt x="202" y="691"/>
                      </a:lnTo>
                      <a:lnTo>
                        <a:pt x="209" y="687"/>
                      </a:lnTo>
                      <a:lnTo>
                        <a:pt x="213" y="683"/>
                      </a:lnTo>
                      <a:lnTo>
                        <a:pt x="213" y="683"/>
                      </a:lnTo>
                      <a:lnTo>
                        <a:pt x="216" y="677"/>
                      </a:lnTo>
                      <a:lnTo>
                        <a:pt x="218" y="670"/>
                      </a:lnTo>
                      <a:lnTo>
                        <a:pt x="219" y="661"/>
                      </a:lnTo>
                      <a:lnTo>
                        <a:pt x="219" y="651"/>
                      </a:lnTo>
                      <a:lnTo>
                        <a:pt x="219" y="598"/>
                      </a:lnTo>
                      <a:lnTo>
                        <a:pt x="219" y="598"/>
                      </a:lnTo>
                      <a:lnTo>
                        <a:pt x="219" y="588"/>
                      </a:lnTo>
                      <a:lnTo>
                        <a:pt x="218" y="580"/>
                      </a:lnTo>
                      <a:lnTo>
                        <a:pt x="216" y="573"/>
                      </a:lnTo>
                      <a:lnTo>
                        <a:pt x="213" y="569"/>
                      </a:lnTo>
                      <a:lnTo>
                        <a:pt x="213" y="569"/>
                      </a:lnTo>
                      <a:lnTo>
                        <a:pt x="209" y="566"/>
                      </a:lnTo>
                      <a:lnTo>
                        <a:pt x="203" y="564"/>
                      </a:lnTo>
                      <a:lnTo>
                        <a:pt x="195" y="563"/>
                      </a:lnTo>
                      <a:lnTo>
                        <a:pt x="185" y="563"/>
                      </a:lnTo>
                      <a:lnTo>
                        <a:pt x="150" y="563"/>
                      </a:lnTo>
                      <a:lnTo>
                        <a:pt x="150" y="44"/>
                      </a:lnTo>
                      <a:lnTo>
                        <a:pt x="150" y="44"/>
                      </a:lnTo>
                      <a:lnTo>
                        <a:pt x="149" y="25"/>
                      </a:lnTo>
                      <a:lnTo>
                        <a:pt x="148" y="18"/>
                      </a:lnTo>
                      <a:lnTo>
                        <a:pt x="146" y="12"/>
                      </a:lnTo>
                      <a:lnTo>
                        <a:pt x="146" y="12"/>
                      </a:lnTo>
                      <a:lnTo>
                        <a:pt x="145" y="9"/>
                      </a:lnTo>
                      <a:lnTo>
                        <a:pt x="143" y="7"/>
                      </a:lnTo>
                      <a:lnTo>
                        <a:pt x="139" y="4"/>
                      </a:lnTo>
                      <a:lnTo>
                        <a:pt x="136" y="3"/>
                      </a:lnTo>
                      <a:lnTo>
                        <a:pt x="127" y="1"/>
                      </a:lnTo>
                      <a:lnTo>
                        <a:pt x="11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227" name="Freeform 18"/>
                <p:cNvSpPr/>
                <p:nvPr/>
              </p:nvSpPr>
              <p:spPr bwMode="auto">
                <a:xfrm>
                  <a:off x="-1588167" y="1513420"/>
                  <a:ext cx="347663" cy="1355725"/>
                </a:xfrm>
                <a:custGeom>
                  <a:avLst/>
                  <a:gdLst>
                    <a:gd name="T0" fmla="*/ 38 w 219"/>
                    <a:gd name="T1" fmla="*/ 0 h 854"/>
                    <a:gd name="T2" fmla="*/ 29 w 219"/>
                    <a:gd name="T3" fmla="*/ 1 h 854"/>
                    <a:gd name="T4" fmla="*/ 15 w 219"/>
                    <a:gd name="T5" fmla="*/ 10 h 854"/>
                    <a:gd name="T6" fmla="*/ 6 w 219"/>
                    <a:gd name="T7" fmla="*/ 17 h 854"/>
                    <a:gd name="T8" fmla="*/ 0 w 219"/>
                    <a:gd name="T9" fmla="*/ 261 h 854"/>
                    <a:gd name="T10" fmla="*/ 7 w 219"/>
                    <a:gd name="T11" fmla="*/ 250 h 854"/>
                    <a:gd name="T12" fmla="*/ 0 w 219"/>
                    <a:gd name="T13" fmla="*/ 563 h 854"/>
                    <a:gd name="T14" fmla="*/ 7 w 219"/>
                    <a:gd name="T15" fmla="*/ 694 h 854"/>
                    <a:gd name="T16" fmla="*/ 7 w 219"/>
                    <a:gd name="T17" fmla="*/ 816 h 854"/>
                    <a:gd name="T18" fmla="*/ 11 w 219"/>
                    <a:gd name="T19" fmla="*/ 835 h 854"/>
                    <a:gd name="T20" fmla="*/ 19 w 219"/>
                    <a:gd name="T21" fmla="*/ 847 h 854"/>
                    <a:gd name="T22" fmla="*/ 25 w 219"/>
                    <a:gd name="T23" fmla="*/ 850 h 854"/>
                    <a:gd name="T24" fmla="*/ 43 w 219"/>
                    <a:gd name="T25" fmla="*/ 854 h 854"/>
                    <a:gd name="T26" fmla="*/ 112 w 219"/>
                    <a:gd name="T27" fmla="*/ 854 h 854"/>
                    <a:gd name="T28" fmla="*/ 122 w 219"/>
                    <a:gd name="T29" fmla="*/ 854 h 854"/>
                    <a:gd name="T30" fmla="*/ 137 w 219"/>
                    <a:gd name="T31" fmla="*/ 850 h 854"/>
                    <a:gd name="T32" fmla="*/ 141 w 219"/>
                    <a:gd name="T33" fmla="*/ 848 h 854"/>
                    <a:gd name="T34" fmla="*/ 148 w 219"/>
                    <a:gd name="T35" fmla="*/ 837 h 854"/>
                    <a:gd name="T36" fmla="*/ 150 w 219"/>
                    <a:gd name="T37" fmla="*/ 822 h 854"/>
                    <a:gd name="T38" fmla="*/ 184 w 219"/>
                    <a:gd name="T39" fmla="*/ 694 h 854"/>
                    <a:gd name="T40" fmla="*/ 195 w 219"/>
                    <a:gd name="T41" fmla="*/ 693 h 854"/>
                    <a:gd name="T42" fmla="*/ 209 w 219"/>
                    <a:gd name="T43" fmla="*/ 687 h 854"/>
                    <a:gd name="T44" fmla="*/ 213 w 219"/>
                    <a:gd name="T45" fmla="*/ 683 h 854"/>
                    <a:gd name="T46" fmla="*/ 218 w 219"/>
                    <a:gd name="T47" fmla="*/ 670 h 854"/>
                    <a:gd name="T48" fmla="*/ 219 w 219"/>
                    <a:gd name="T49" fmla="*/ 651 h 854"/>
                    <a:gd name="T50" fmla="*/ 219 w 219"/>
                    <a:gd name="T51" fmla="*/ 598 h 854"/>
                    <a:gd name="T52" fmla="*/ 218 w 219"/>
                    <a:gd name="T53" fmla="*/ 580 h 854"/>
                    <a:gd name="T54" fmla="*/ 213 w 219"/>
                    <a:gd name="T55" fmla="*/ 569 h 854"/>
                    <a:gd name="T56" fmla="*/ 209 w 219"/>
                    <a:gd name="T57" fmla="*/ 566 h 854"/>
                    <a:gd name="T58" fmla="*/ 195 w 219"/>
                    <a:gd name="T59" fmla="*/ 563 h 854"/>
                    <a:gd name="T60" fmla="*/ 150 w 219"/>
                    <a:gd name="T61" fmla="*/ 563 h 854"/>
                    <a:gd name="T62" fmla="*/ 150 w 219"/>
                    <a:gd name="T63" fmla="*/ 44 h 854"/>
                    <a:gd name="T64" fmla="*/ 148 w 219"/>
                    <a:gd name="T65" fmla="*/ 18 h 854"/>
                    <a:gd name="T66" fmla="*/ 146 w 219"/>
                    <a:gd name="T67" fmla="*/ 12 h 854"/>
                    <a:gd name="T68" fmla="*/ 143 w 219"/>
                    <a:gd name="T69" fmla="*/ 7 h 854"/>
                    <a:gd name="T70" fmla="*/ 136 w 219"/>
                    <a:gd name="T71" fmla="*/ 3 h 854"/>
                    <a:gd name="T72" fmla="*/ 115 w 219"/>
                    <a:gd name="T73" fmla="*/ 0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9" h="854">
                      <a:moveTo>
                        <a:pt x="115" y="0"/>
                      </a:moveTo>
                      <a:lnTo>
                        <a:pt x="38" y="0"/>
                      </a:lnTo>
                      <a:lnTo>
                        <a:pt x="38" y="0"/>
                      </a:lnTo>
                      <a:lnTo>
                        <a:pt x="29" y="1"/>
                      </a:lnTo>
                      <a:lnTo>
                        <a:pt x="22" y="4"/>
                      </a:lnTo>
                      <a:lnTo>
                        <a:pt x="15" y="10"/>
                      </a:lnTo>
                      <a:lnTo>
                        <a:pt x="6" y="17"/>
                      </a:lnTo>
                      <a:lnTo>
                        <a:pt x="6" y="17"/>
                      </a:lnTo>
                      <a:lnTo>
                        <a:pt x="0" y="24"/>
                      </a:lnTo>
                      <a:lnTo>
                        <a:pt x="0" y="261"/>
                      </a:lnTo>
                      <a:lnTo>
                        <a:pt x="0" y="261"/>
                      </a:lnTo>
                      <a:lnTo>
                        <a:pt x="7" y="250"/>
                      </a:lnTo>
                      <a:lnTo>
                        <a:pt x="7" y="563"/>
                      </a:lnTo>
                      <a:lnTo>
                        <a:pt x="0" y="563"/>
                      </a:lnTo>
                      <a:lnTo>
                        <a:pt x="0" y="694"/>
                      </a:lnTo>
                      <a:lnTo>
                        <a:pt x="7" y="694"/>
                      </a:lnTo>
                      <a:lnTo>
                        <a:pt x="7" y="816"/>
                      </a:lnTo>
                      <a:lnTo>
                        <a:pt x="7" y="816"/>
                      </a:lnTo>
                      <a:lnTo>
                        <a:pt x="8" y="827"/>
                      </a:lnTo>
                      <a:lnTo>
                        <a:pt x="11" y="835"/>
                      </a:lnTo>
                      <a:lnTo>
                        <a:pt x="14" y="841"/>
                      </a:lnTo>
                      <a:lnTo>
                        <a:pt x="19" y="847"/>
                      </a:lnTo>
                      <a:lnTo>
                        <a:pt x="19" y="847"/>
                      </a:lnTo>
                      <a:lnTo>
                        <a:pt x="25" y="850"/>
                      </a:lnTo>
                      <a:lnTo>
                        <a:pt x="34" y="852"/>
                      </a:lnTo>
                      <a:lnTo>
                        <a:pt x="43" y="854"/>
                      </a:lnTo>
                      <a:lnTo>
                        <a:pt x="55" y="854"/>
                      </a:lnTo>
                      <a:lnTo>
                        <a:pt x="112" y="854"/>
                      </a:lnTo>
                      <a:lnTo>
                        <a:pt x="112" y="854"/>
                      </a:lnTo>
                      <a:lnTo>
                        <a:pt x="122" y="854"/>
                      </a:lnTo>
                      <a:lnTo>
                        <a:pt x="130" y="853"/>
                      </a:lnTo>
                      <a:lnTo>
                        <a:pt x="137" y="850"/>
                      </a:lnTo>
                      <a:lnTo>
                        <a:pt x="141" y="848"/>
                      </a:lnTo>
                      <a:lnTo>
                        <a:pt x="141" y="848"/>
                      </a:lnTo>
                      <a:lnTo>
                        <a:pt x="146" y="842"/>
                      </a:lnTo>
                      <a:lnTo>
                        <a:pt x="148" y="837"/>
                      </a:lnTo>
                      <a:lnTo>
                        <a:pt x="149" y="830"/>
                      </a:lnTo>
                      <a:lnTo>
                        <a:pt x="150" y="822"/>
                      </a:lnTo>
                      <a:lnTo>
                        <a:pt x="150" y="694"/>
                      </a:lnTo>
                      <a:lnTo>
                        <a:pt x="184" y="694"/>
                      </a:lnTo>
                      <a:lnTo>
                        <a:pt x="184" y="694"/>
                      </a:lnTo>
                      <a:lnTo>
                        <a:pt x="195" y="693"/>
                      </a:lnTo>
                      <a:lnTo>
                        <a:pt x="202" y="691"/>
                      </a:lnTo>
                      <a:lnTo>
                        <a:pt x="209" y="687"/>
                      </a:lnTo>
                      <a:lnTo>
                        <a:pt x="213" y="683"/>
                      </a:lnTo>
                      <a:lnTo>
                        <a:pt x="213" y="683"/>
                      </a:lnTo>
                      <a:lnTo>
                        <a:pt x="216" y="677"/>
                      </a:lnTo>
                      <a:lnTo>
                        <a:pt x="218" y="670"/>
                      </a:lnTo>
                      <a:lnTo>
                        <a:pt x="219" y="661"/>
                      </a:lnTo>
                      <a:lnTo>
                        <a:pt x="219" y="651"/>
                      </a:lnTo>
                      <a:lnTo>
                        <a:pt x="219" y="598"/>
                      </a:lnTo>
                      <a:lnTo>
                        <a:pt x="219" y="598"/>
                      </a:lnTo>
                      <a:lnTo>
                        <a:pt x="219" y="588"/>
                      </a:lnTo>
                      <a:lnTo>
                        <a:pt x="218" y="580"/>
                      </a:lnTo>
                      <a:lnTo>
                        <a:pt x="216" y="573"/>
                      </a:lnTo>
                      <a:lnTo>
                        <a:pt x="213" y="569"/>
                      </a:lnTo>
                      <a:lnTo>
                        <a:pt x="213" y="569"/>
                      </a:lnTo>
                      <a:lnTo>
                        <a:pt x="209" y="566"/>
                      </a:lnTo>
                      <a:lnTo>
                        <a:pt x="203" y="564"/>
                      </a:lnTo>
                      <a:lnTo>
                        <a:pt x="195" y="563"/>
                      </a:lnTo>
                      <a:lnTo>
                        <a:pt x="185" y="563"/>
                      </a:lnTo>
                      <a:lnTo>
                        <a:pt x="150" y="563"/>
                      </a:lnTo>
                      <a:lnTo>
                        <a:pt x="150" y="44"/>
                      </a:lnTo>
                      <a:lnTo>
                        <a:pt x="150" y="44"/>
                      </a:lnTo>
                      <a:lnTo>
                        <a:pt x="149" y="25"/>
                      </a:lnTo>
                      <a:lnTo>
                        <a:pt x="148" y="18"/>
                      </a:lnTo>
                      <a:lnTo>
                        <a:pt x="146" y="12"/>
                      </a:lnTo>
                      <a:lnTo>
                        <a:pt x="146" y="12"/>
                      </a:lnTo>
                      <a:lnTo>
                        <a:pt x="145" y="9"/>
                      </a:lnTo>
                      <a:lnTo>
                        <a:pt x="143" y="7"/>
                      </a:lnTo>
                      <a:lnTo>
                        <a:pt x="139" y="4"/>
                      </a:lnTo>
                      <a:lnTo>
                        <a:pt x="136" y="3"/>
                      </a:lnTo>
                      <a:lnTo>
                        <a:pt x="127" y="1"/>
                      </a:lnTo>
                      <a:lnTo>
                        <a:pt x="1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solidFill>
                      <a:schemeClr val="bg1"/>
                    </a:solidFill>
                  </a:endParaRPr>
                </a:p>
              </p:txBody>
            </p:sp>
            <p:sp>
              <p:nvSpPr>
                <p:cNvPr id="228" name="Freeform 19"/>
                <p:cNvSpPr/>
                <p:nvPr/>
              </p:nvSpPr>
              <p:spPr bwMode="auto">
                <a:xfrm>
                  <a:off x="-2186655" y="1689633"/>
                  <a:ext cx="500063" cy="925513"/>
                </a:xfrm>
                <a:custGeom>
                  <a:avLst/>
                  <a:gdLst>
                    <a:gd name="T0" fmla="*/ 315 w 315"/>
                    <a:gd name="T1" fmla="*/ 0 h 583"/>
                    <a:gd name="T2" fmla="*/ 10 w 315"/>
                    <a:gd name="T3" fmla="*/ 452 h 583"/>
                    <a:gd name="T4" fmla="*/ 10 w 315"/>
                    <a:gd name="T5" fmla="*/ 452 h 583"/>
                    <a:gd name="T6" fmla="*/ 6 w 315"/>
                    <a:gd name="T7" fmla="*/ 461 h 583"/>
                    <a:gd name="T8" fmla="*/ 3 w 315"/>
                    <a:gd name="T9" fmla="*/ 471 h 583"/>
                    <a:gd name="T10" fmla="*/ 3 w 315"/>
                    <a:gd name="T11" fmla="*/ 471 h 583"/>
                    <a:gd name="T12" fmla="*/ 0 w 315"/>
                    <a:gd name="T13" fmla="*/ 482 h 583"/>
                    <a:gd name="T14" fmla="*/ 0 w 315"/>
                    <a:gd name="T15" fmla="*/ 497 h 583"/>
                    <a:gd name="T16" fmla="*/ 0 w 315"/>
                    <a:gd name="T17" fmla="*/ 549 h 583"/>
                    <a:gd name="T18" fmla="*/ 0 w 315"/>
                    <a:gd name="T19" fmla="*/ 549 h 583"/>
                    <a:gd name="T20" fmla="*/ 0 w 315"/>
                    <a:gd name="T21" fmla="*/ 559 h 583"/>
                    <a:gd name="T22" fmla="*/ 2 w 315"/>
                    <a:gd name="T23" fmla="*/ 566 h 583"/>
                    <a:gd name="T24" fmla="*/ 5 w 315"/>
                    <a:gd name="T25" fmla="*/ 572 h 583"/>
                    <a:gd name="T26" fmla="*/ 9 w 315"/>
                    <a:gd name="T27" fmla="*/ 576 h 583"/>
                    <a:gd name="T28" fmla="*/ 9 w 315"/>
                    <a:gd name="T29" fmla="*/ 576 h 583"/>
                    <a:gd name="T30" fmla="*/ 15 w 315"/>
                    <a:gd name="T31" fmla="*/ 579 h 583"/>
                    <a:gd name="T32" fmla="*/ 22 w 315"/>
                    <a:gd name="T33" fmla="*/ 581 h 583"/>
                    <a:gd name="T34" fmla="*/ 30 w 315"/>
                    <a:gd name="T35" fmla="*/ 582 h 583"/>
                    <a:gd name="T36" fmla="*/ 41 w 315"/>
                    <a:gd name="T37" fmla="*/ 583 h 583"/>
                    <a:gd name="T38" fmla="*/ 315 w 315"/>
                    <a:gd name="T39" fmla="*/ 583 h 583"/>
                    <a:gd name="T40" fmla="*/ 315 w 315"/>
                    <a:gd name="T41" fmla="*/ 452 h 583"/>
                    <a:gd name="T42" fmla="*/ 176 w 315"/>
                    <a:gd name="T43" fmla="*/ 452 h 583"/>
                    <a:gd name="T44" fmla="*/ 176 w 315"/>
                    <a:gd name="T45" fmla="*/ 452 h 583"/>
                    <a:gd name="T46" fmla="*/ 230 w 315"/>
                    <a:gd name="T47" fmla="*/ 369 h 583"/>
                    <a:gd name="T48" fmla="*/ 281 w 315"/>
                    <a:gd name="T49" fmla="*/ 293 h 583"/>
                    <a:gd name="T50" fmla="*/ 281 w 315"/>
                    <a:gd name="T51" fmla="*/ 293 h 583"/>
                    <a:gd name="T52" fmla="*/ 315 w 315"/>
                    <a:gd name="T53" fmla="*/ 240 h 583"/>
                    <a:gd name="T54" fmla="*/ 315 w 315"/>
                    <a:gd name="T55"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5" h="583">
                      <a:moveTo>
                        <a:pt x="315" y="0"/>
                      </a:moveTo>
                      <a:lnTo>
                        <a:pt x="10" y="452"/>
                      </a:lnTo>
                      <a:lnTo>
                        <a:pt x="10" y="452"/>
                      </a:lnTo>
                      <a:lnTo>
                        <a:pt x="6" y="461"/>
                      </a:lnTo>
                      <a:lnTo>
                        <a:pt x="3" y="471"/>
                      </a:lnTo>
                      <a:lnTo>
                        <a:pt x="3" y="471"/>
                      </a:lnTo>
                      <a:lnTo>
                        <a:pt x="0" y="482"/>
                      </a:lnTo>
                      <a:lnTo>
                        <a:pt x="0" y="497"/>
                      </a:lnTo>
                      <a:lnTo>
                        <a:pt x="0" y="549"/>
                      </a:lnTo>
                      <a:lnTo>
                        <a:pt x="0" y="549"/>
                      </a:lnTo>
                      <a:lnTo>
                        <a:pt x="0" y="559"/>
                      </a:lnTo>
                      <a:lnTo>
                        <a:pt x="2" y="566"/>
                      </a:lnTo>
                      <a:lnTo>
                        <a:pt x="5" y="572"/>
                      </a:lnTo>
                      <a:lnTo>
                        <a:pt x="9" y="576"/>
                      </a:lnTo>
                      <a:lnTo>
                        <a:pt x="9" y="576"/>
                      </a:lnTo>
                      <a:lnTo>
                        <a:pt x="15" y="579"/>
                      </a:lnTo>
                      <a:lnTo>
                        <a:pt x="22" y="581"/>
                      </a:lnTo>
                      <a:lnTo>
                        <a:pt x="30" y="582"/>
                      </a:lnTo>
                      <a:lnTo>
                        <a:pt x="41" y="583"/>
                      </a:lnTo>
                      <a:lnTo>
                        <a:pt x="315" y="583"/>
                      </a:lnTo>
                      <a:lnTo>
                        <a:pt x="315" y="452"/>
                      </a:lnTo>
                      <a:lnTo>
                        <a:pt x="176" y="452"/>
                      </a:lnTo>
                      <a:lnTo>
                        <a:pt x="176" y="452"/>
                      </a:lnTo>
                      <a:lnTo>
                        <a:pt x="230" y="369"/>
                      </a:lnTo>
                      <a:lnTo>
                        <a:pt x="281" y="293"/>
                      </a:lnTo>
                      <a:lnTo>
                        <a:pt x="281" y="293"/>
                      </a:lnTo>
                      <a:lnTo>
                        <a:pt x="315" y="240"/>
                      </a:lnTo>
                      <a:lnTo>
                        <a:pt x="31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grpSp>
        </p:grpSp>
      </p:grpSp>
      <p:grpSp>
        <p:nvGrpSpPr>
          <p:cNvPr id="66" name="그룹 65"/>
          <p:cNvGrpSpPr/>
          <p:nvPr/>
        </p:nvGrpSpPr>
        <p:grpSpPr>
          <a:xfrm>
            <a:off x="3082" y="1825363"/>
            <a:ext cx="2720090" cy="927654"/>
            <a:chOff x="-1" y="2222713"/>
            <a:chExt cx="2720090" cy="927654"/>
          </a:xfrm>
        </p:grpSpPr>
        <p:grpSp>
          <p:nvGrpSpPr>
            <p:cNvPr id="187" name="그룹 186"/>
            <p:cNvGrpSpPr/>
            <p:nvPr/>
          </p:nvGrpSpPr>
          <p:grpSpPr>
            <a:xfrm>
              <a:off x="819829" y="2226598"/>
              <a:ext cx="1900260" cy="923769"/>
              <a:chOff x="5174093" y="1810675"/>
              <a:chExt cx="2210674" cy="1074670"/>
            </a:xfrm>
          </p:grpSpPr>
          <p:sp>
            <p:nvSpPr>
              <p:cNvPr id="189" name="Freeform 97"/>
              <p:cNvSpPr/>
              <p:nvPr/>
            </p:nvSpPr>
            <p:spPr bwMode="auto">
              <a:xfrm flipH="1" flipV="1">
                <a:off x="6310097" y="1810675"/>
                <a:ext cx="1074670" cy="107467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65000"/>
                  <a:alpha val="2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190" name="Freeform 97"/>
              <p:cNvSpPr/>
              <p:nvPr/>
            </p:nvSpPr>
            <p:spPr bwMode="auto">
              <a:xfrm>
                <a:off x="5174093" y="1810675"/>
                <a:ext cx="1074670" cy="107467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75000"/>
                  <a:alpha val="2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191" name="Freeform 103"/>
              <p:cNvSpPr/>
              <p:nvPr/>
            </p:nvSpPr>
            <p:spPr bwMode="auto">
              <a:xfrm>
                <a:off x="5174093" y="1810675"/>
                <a:ext cx="1074670" cy="107467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bg1">
                  <a:lumMod val="75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192" name="Freeform 104"/>
              <p:cNvSpPr/>
              <p:nvPr/>
            </p:nvSpPr>
            <p:spPr bwMode="auto">
              <a:xfrm>
                <a:off x="6310097" y="1810675"/>
                <a:ext cx="1074670" cy="107467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65000"/>
                </a:schemeClr>
              </a:solidFill>
              <a:ln>
                <a:noFill/>
              </a:ln>
            </p:spPr>
            <p:txBody>
              <a:bodyPr vert="horz" wrap="square" lIns="91440" tIns="45720" rIns="91440" bIns="45720" numCol="1" anchor="t" anchorCtr="0" compatLnSpc="1"/>
              <a:lstStyle/>
              <a:p>
                <a:endParaRPr lang="ko-KR" altLang="en-US">
                  <a:solidFill>
                    <a:schemeClr val="bg1"/>
                  </a:solidFill>
                </a:endParaRPr>
              </a:p>
            </p:txBody>
          </p:sp>
          <p:grpSp>
            <p:nvGrpSpPr>
              <p:cNvPr id="193" name="그룹 192"/>
              <p:cNvGrpSpPr/>
              <p:nvPr/>
            </p:nvGrpSpPr>
            <p:grpSpPr>
              <a:xfrm>
                <a:off x="6055380" y="1983253"/>
                <a:ext cx="321940" cy="843328"/>
                <a:chOff x="1797969" y="1402716"/>
                <a:chExt cx="533911" cy="1398590"/>
              </a:xfrm>
            </p:grpSpPr>
            <p:sp>
              <p:nvSpPr>
                <p:cNvPr id="194" name="Freeform 13"/>
                <p:cNvSpPr/>
                <p:nvPr/>
              </p:nvSpPr>
              <p:spPr bwMode="auto">
                <a:xfrm>
                  <a:off x="1797969" y="1402718"/>
                  <a:ext cx="320675" cy="1398588"/>
                </a:xfrm>
                <a:custGeom>
                  <a:avLst/>
                  <a:gdLst>
                    <a:gd name="T0" fmla="*/ 202 w 202"/>
                    <a:gd name="T1" fmla="*/ 0 h 881"/>
                    <a:gd name="T2" fmla="*/ 202 w 202"/>
                    <a:gd name="T3" fmla="*/ 0 h 881"/>
                    <a:gd name="T4" fmla="*/ 158 w 202"/>
                    <a:gd name="T5" fmla="*/ 1 h 881"/>
                    <a:gd name="T6" fmla="*/ 152 w 202"/>
                    <a:gd name="T7" fmla="*/ 1 h 881"/>
                    <a:gd name="T8" fmla="*/ 149 w 202"/>
                    <a:gd name="T9" fmla="*/ 2 h 881"/>
                    <a:gd name="T10" fmla="*/ 53 w 202"/>
                    <a:gd name="T11" fmla="*/ 35 h 881"/>
                    <a:gd name="T12" fmla="*/ 53 w 202"/>
                    <a:gd name="T13" fmla="*/ 35 h 881"/>
                    <a:gd name="T14" fmla="*/ 38 w 202"/>
                    <a:gd name="T15" fmla="*/ 40 h 881"/>
                    <a:gd name="T16" fmla="*/ 26 w 202"/>
                    <a:gd name="T17" fmla="*/ 44 h 881"/>
                    <a:gd name="T18" fmla="*/ 17 w 202"/>
                    <a:gd name="T19" fmla="*/ 50 h 881"/>
                    <a:gd name="T20" fmla="*/ 10 w 202"/>
                    <a:gd name="T21" fmla="*/ 55 h 881"/>
                    <a:gd name="T22" fmla="*/ 10 w 202"/>
                    <a:gd name="T23" fmla="*/ 55 h 881"/>
                    <a:gd name="T24" fmla="*/ 5 w 202"/>
                    <a:gd name="T25" fmla="*/ 60 h 881"/>
                    <a:gd name="T26" fmla="*/ 2 w 202"/>
                    <a:gd name="T27" fmla="*/ 68 h 881"/>
                    <a:gd name="T28" fmla="*/ 1 w 202"/>
                    <a:gd name="T29" fmla="*/ 78 h 881"/>
                    <a:gd name="T30" fmla="*/ 0 w 202"/>
                    <a:gd name="T31" fmla="*/ 88 h 881"/>
                    <a:gd name="T32" fmla="*/ 0 w 202"/>
                    <a:gd name="T33" fmla="*/ 141 h 881"/>
                    <a:gd name="T34" fmla="*/ 0 w 202"/>
                    <a:gd name="T35" fmla="*/ 141 h 881"/>
                    <a:gd name="T36" fmla="*/ 1 w 202"/>
                    <a:gd name="T37" fmla="*/ 147 h 881"/>
                    <a:gd name="T38" fmla="*/ 3 w 202"/>
                    <a:gd name="T39" fmla="*/ 151 h 881"/>
                    <a:gd name="T40" fmla="*/ 5 w 202"/>
                    <a:gd name="T41" fmla="*/ 155 h 881"/>
                    <a:gd name="T42" fmla="*/ 8 w 202"/>
                    <a:gd name="T43" fmla="*/ 160 h 881"/>
                    <a:gd name="T44" fmla="*/ 8 w 202"/>
                    <a:gd name="T45" fmla="*/ 160 h 881"/>
                    <a:gd name="T46" fmla="*/ 14 w 202"/>
                    <a:gd name="T47" fmla="*/ 166 h 881"/>
                    <a:gd name="T48" fmla="*/ 22 w 202"/>
                    <a:gd name="T49" fmla="*/ 171 h 881"/>
                    <a:gd name="T50" fmla="*/ 22 w 202"/>
                    <a:gd name="T51" fmla="*/ 171 h 881"/>
                    <a:gd name="T52" fmla="*/ 26 w 202"/>
                    <a:gd name="T53" fmla="*/ 173 h 881"/>
                    <a:gd name="T54" fmla="*/ 31 w 202"/>
                    <a:gd name="T55" fmla="*/ 174 h 881"/>
                    <a:gd name="T56" fmla="*/ 36 w 202"/>
                    <a:gd name="T57" fmla="*/ 175 h 881"/>
                    <a:gd name="T58" fmla="*/ 43 w 202"/>
                    <a:gd name="T59" fmla="*/ 175 h 881"/>
                    <a:gd name="T60" fmla="*/ 132 w 202"/>
                    <a:gd name="T61" fmla="*/ 175 h 881"/>
                    <a:gd name="T62" fmla="*/ 132 w 202"/>
                    <a:gd name="T63" fmla="*/ 175 h 881"/>
                    <a:gd name="T64" fmla="*/ 136 w 202"/>
                    <a:gd name="T65" fmla="*/ 176 h 881"/>
                    <a:gd name="T66" fmla="*/ 138 w 202"/>
                    <a:gd name="T67" fmla="*/ 178 h 881"/>
                    <a:gd name="T68" fmla="*/ 140 w 202"/>
                    <a:gd name="T69" fmla="*/ 182 h 881"/>
                    <a:gd name="T70" fmla="*/ 140 w 202"/>
                    <a:gd name="T71" fmla="*/ 186 h 881"/>
                    <a:gd name="T72" fmla="*/ 140 w 202"/>
                    <a:gd name="T73" fmla="*/ 831 h 881"/>
                    <a:gd name="T74" fmla="*/ 140 w 202"/>
                    <a:gd name="T75" fmla="*/ 831 h 881"/>
                    <a:gd name="T76" fmla="*/ 141 w 202"/>
                    <a:gd name="T77" fmla="*/ 845 h 881"/>
                    <a:gd name="T78" fmla="*/ 142 w 202"/>
                    <a:gd name="T79" fmla="*/ 857 h 881"/>
                    <a:gd name="T80" fmla="*/ 145 w 202"/>
                    <a:gd name="T81" fmla="*/ 867 h 881"/>
                    <a:gd name="T82" fmla="*/ 150 w 202"/>
                    <a:gd name="T83" fmla="*/ 874 h 881"/>
                    <a:gd name="T84" fmla="*/ 150 w 202"/>
                    <a:gd name="T85" fmla="*/ 874 h 881"/>
                    <a:gd name="T86" fmla="*/ 152 w 202"/>
                    <a:gd name="T87" fmla="*/ 876 h 881"/>
                    <a:gd name="T88" fmla="*/ 158 w 202"/>
                    <a:gd name="T89" fmla="*/ 878 h 881"/>
                    <a:gd name="T90" fmla="*/ 174 w 202"/>
                    <a:gd name="T91" fmla="*/ 880 h 881"/>
                    <a:gd name="T92" fmla="*/ 202 w 202"/>
                    <a:gd name="T93" fmla="*/ 881 h 881"/>
                    <a:gd name="T94" fmla="*/ 202 w 202"/>
                    <a:gd name="T95"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2" h="881">
                      <a:moveTo>
                        <a:pt x="202" y="0"/>
                      </a:moveTo>
                      <a:lnTo>
                        <a:pt x="202" y="0"/>
                      </a:lnTo>
                      <a:lnTo>
                        <a:pt x="158" y="1"/>
                      </a:lnTo>
                      <a:lnTo>
                        <a:pt x="152" y="1"/>
                      </a:lnTo>
                      <a:lnTo>
                        <a:pt x="149" y="2"/>
                      </a:lnTo>
                      <a:lnTo>
                        <a:pt x="53" y="35"/>
                      </a:lnTo>
                      <a:lnTo>
                        <a:pt x="53" y="35"/>
                      </a:lnTo>
                      <a:lnTo>
                        <a:pt x="38" y="40"/>
                      </a:lnTo>
                      <a:lnTo>
                        <a:pt x="26" y="44"/>
                      </a:lnTo>
                      <a:lnTo>
                        <a:pt x="17" y="50"/>
                      </a:lnTo>
                      <a:lnTo>
                        <a:pt x="10" y="55"/>
                      </a:lnTo>
                      <a:lnTo>
                        <a:pt x="10" y="55"/>
                      </a:lnTo>
                      <a:lnTo>
                        <a:pt x="5" y="60"/>
                      </a:lnTo>
                      <a:lnTo>
                        <a:pt x="2" y="68"/>
                      </a:lnTo>
                      <a:lnTo>
                        <a:pt x="1" y="78"/>
                      </a:lnTo>
                      <a:lnTo>
                        <a:pt x="0" y="88"/>
                      </a:lnTo>
                      <a:lnTo>
                        <a:pt x="0" y="141"/>
                      </a:lnTo>
                      <a:lnTo>
                        <a:pt x="0" y="141"/>
                      </a:lnTo>
                      <a:lnTo>
                        <a:pt x="1" y="147"/>
                      </a:lnTo>
                      <a:lnTo>
                        <a:pt x="3" y="151"/>
                      </a:lnTo>
                      <a:lnTo>
                        <a:pt x="5" y="155"/>
                      </a:lnTo>
                      <a:lnTo>
                        <a:pt x="8" y="160"/>
                      </a:lnTo>
                      <a:lnTo>
                        <a:pt x="8" y="160"/>
                      </a:lnTo>
                      <a:lnTo>
                        <a:pt x="14" y="166"/>
                      </a:lnTo>
                      <a:lnTo>
                        <a:pt x="22" y="171"/>
                      </a:lnTo>
                      <a:lnTo>
                        <a:pt x="22" y="171"/>
                      </a:lnTo>
                      <a:lnTo>
                        <a:pt x="26" y="173"/>
                      </a:lnTo>
                      <a:lnTo>
                        <a:pt x="31" y="174"/>
                      </a:lnTo>
                      <a:lnTo>
                        <a:pt x="36" y="175"/>
                      </a:lnTo>
                      <a:lnTo>
                        <a:pt x="43" y="175"/>
                      </a:lnTo>
                      <a:lnTo>
                        <a:pt x="132" y="175"/>
                      </a:lnTo>
                      <a:lnTo>
                        <a:pt x="132" y="175"/>
                      </a:lnTo>
                      <a:lnTo>
                        <a:pt x="136" y="176"/>
                      </a:lnTo>
                      <a:lnTo>
                        <a:pt x="138" y="178"/>
                      </a:lnTo>
                      <a:lnTo>
                        <a:pt x="140" y="182"/>
                      </a:lnTo>
                      <a:lnTo>
                        <a:pt x="140" y="186"/>
                      </a:lnTo>
                      <a:lnTo>
                        <a:pt x="140" y="831"/>
                      </a:lnTo>
                      <a:lnTo>
                        <a:pt x="140" y="831"/>
                      </a:lnTo>
                      <a:lnTo>
                        <a:pt x="141" y="845"/>
                      </a:lnTo>
                      <a:lnTo>
                        <a:pt x="142" y="857"/>
                      </a:lnTo>
                      <a:lnTo>
                        <a:pt x="145" y="867"/>
                      </a:lnTo>
                      <a:lnTo>
                        <a:pt x="150" y="874"/>
                      </a:lnTo>
                      <a:lnTo>
                        <a:pt x="150" y="874"/>
                      </a:lnTo>
                      <a:lnTo>
                        <a:pt x="152" y="876"/>
                      </a:lnTo>
                      <a:lnTo>
                        <a:pt x="158" y="878"/>
                      </a:lnTo>
                      <a:lnTo>
                        <a:pt x="174" y="880"/>
                      </a:lnTo>
                      <a:lnTo>
                        <a:pt x="202" y="881"/>
                      </a:lnTo>
                      <a:lnTo>
                        <a:pt x="202"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sp>
              <p:nvSpPr>
                <p:cNvPr id="195" name="Freeform 15"/>
                <p:cNvSpPr/>
                <p:nvPr/>
              </p:nvSpPr>
              <p:spPr bwMode="auto">
                <a:xfrm>
                  <a:off x="2221018" y="1402716"/>
                  <a:ext cx="110862" cy="1397487"/>
                </a:xfrm>
                <a:custGeom>
                  <a:avLst/>
                  <a:gdLst>
                    <a:gd name="T0" fmla="*/ 29 w 71"/>
                    <a:gd name="T1" fmla="*/ 0 h 895"/>
                    <a:gd name="T2" fmla="*/ 0 w 71"/>
                    <a:gd name="T3" fmla="*/ 0 h 895"/>
                    <a:gd name="T4" fmla="*/ 0 w 71"/>
                    <a:gd name="T5" fmla="*/ 895 h 895"/>
                    <a:gd name="T6" fmla="*/ 29 w 71"/>
                    <a:gd name="T7" fmla="*/ 895 h 895"/>
                    <a:gd name="T8" fmla="*/ 29 w 71"/>
                    <a:gd name="T9" fmla="*/ 895 h 895"/>
                    <a:gd name="T10" fmla="*/ 42 w 71"/>
                    <a:gd name="T11" fmla="*/ 894 h 895"/>
                    <a:gd name="T12" fmla="*/ 52 w 71"/>
                    <a:gd name="T13" fmla="*/ 891 h 895"/>
                    <a:gd name="T14" fmla="*/ 59 w 71"/>
                    <a:gd name="T15" fmla="*/ 888 h 895"/>
                    <a:gd name="T16" fmla="*/ 62 w 71"/>
                    <a:gd name="T17" fmla="*/ 886 h 895"/>
                    <a:gd name="T18" fmla="*/ 64 w 71"/>
                    <a:gd name="T19" fmla="*/ 884 h 895"/>
                    <a:gd name="T20" fmla="*/ 64 w 71"/>
                    <a:gd name="T21" fmla="*/ 884 h 895"/>
                    <a:gd name="T22" fmla="*/ 67 w 71"/>
                    <a:gd name="T23" fmla="*/ 877 h 895"/>
                    <a:gd name="T24" fmla="*/ 69 w 71"/>
                    <a:gd name="T25" fmla="*/ 868 h 895"/>
                    <a:gd name="T26" fmla="*/ 70 w 71"/>
                    <a:gd name="T27" fmla="*/ 857 h 895"/>
                    <a:gd name="T28" fmla="*/ 71 w 71"/>
                    <a:gd name="T29" fmla="*/ 843 h 895"/>
                    <a:gd name="T30" fmla="*/ 71 w 71"/>
                    <a:gd name="T31" fmla="*/ 58 h 895"/>
                    <a:gd name="T32" fmla="*/ 71 w 71"/>
                    <a:gd name="T33" fmla="*/ 58 h 895"/>
                    <a:gd name="T34" fmla="*/ 70 w 71"/>
                    <a:gd name="T35" fmla="*/ 43 h 895"/>
                    <a:gd name="T36" fmla="*/ 69 w 71"/>
                    <a:gd name="T37" fmla="*/ 30 h 895"/>
                    <a:gd name="T38" fmla="*/ 68 w 71"/>
                    <a:gd name="T39" fmla="*/ 21 h 895"/>
                    <a:gd name="T40" fmla="*/ 66 w 71"/>
                    <a:gd name="T41" fmla="*/ 13 h 895"/>
                    <a:gd name="T42" fmla="*/ 66 w 71"/>
                    <a:gd name="T43" fmla="*/ 13 h 895"/>
                    <a:gd name="T44" fmla="*/ 64 w 71"/>
                    <a:gd name="T45" fmla="*/ 9 h 895"/>
                    <a:gd name="T46" fmla="*/ 62 w 71"/>
                    <a:gd name="T47" fmla="*/ 7 h 895"/>
                    <a:gd name="T48" fmla="*/ 58 w 71"/>
                    <a:gd name="T49" fmla="*/ 4 h 895"/>
                    <a:gd name="T50" fmla="*/ 54 w 71"/>
                    <a:gd name="T51" fmla="*/ 3 h 895"/>
                    <a:gd name="T52" fmla="*/ 44 w 71"/>
                    <a:gd name="T53" fmla="*/ 0 h 895"/>
                    <a:gd name="T54" fmla="*/ 29 w 71"/>
                    <a:gd name="T55"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895">
                      <a:moveTo>
                        <a:pt x="29" y="0"/>
                      </a:moveTo>
                      <a:lnTo>
                        <a:pt x="0" y="0"/>
                      </a:lnTo>
                      <a:lnTo>
                        <a:pt x="0" y="895"/>
                      </a:lnTo>
                      <a:lnTo>
                        <a:pt x="29" y="895"/>
                      </a:lnTo>
                      <a:lnTo>
                        <a:pt x="29" y="895"/>
                      </a:lnTo>
                      <a:lnTo>
                        <a:pt x="42" y="894"/>
                      </a:lnTo>
                      <a:lnTo>
                        <a:pt x="52" y="891"/>
                      </a:lnTo>
                      <a:lnTo>
                        <a:pt x="59" y="888"/>
                      </a:lnTo>
                      <a:lnTo>
                        <a:pt x="62" y="886"/>
                      </a:lnTo>
                      <a:lnTo>
                        <a:pt x="64" y="884"/>
                      </a:lnTo>
                      <a:lnTo>
                        <a:pt x="64" y="884"/>
                      </a:lnTo>
                      <a:lnTo>
                        <a:pt x="67" y="877"/>
                      </a:lnTo>
                      <a:lnTo>
                        <a:pt x="69" y="868"/>
                      </a:lnTo>
                      <a:lnTo>
                        <a:pt x="70" y="857"/>
                      </a:lnTo>
                      <a:lnTo>
                        <a:pt x="71" y="843"/>
                      </a:lnTo>
                      <a:lnTo>
                        <a:pt x="71" y="58"/>
                      </a:lnTo>
                      <a:lnTo>
                        <a:pt x="71" y="58"/>
                      </a:lnTo>
                      <a:lnTo>
                        <a:pt x="70" y="43"/>
                      </a:lnTo>
                      <a:lnTo>
                        <a:pt x="69" y="30"/>
                      </a:lnTo>
                      <a:lnTo>
                        <a:pt x="68" y="21"/>
                      </a:lnTo>
                      <a:lnTo>
                        <a:pt x="66" y="13"/>
                      </a:lnTo>
                      <a:lnTo>
                        <a:pt x="66" y="13"/>
                      </a:lnTo>
                      <a:lnTo>
                        <a:pt x="64" y="9"/>
                      </a:lnTo>
                      <a:lnTo>
                        <a:pt x="62" y="7"/>
                      </a:lnTo>
                      <a:lnTo>
                        <a:pt x="58" y="4"/>
                      </a:lnTo>
                      <a:lnTo>
                        <a:pt x="54" y="3"/>
                      </a:lnTo>
                      <a:lnTo>
                        <a:pt x="44" y="0"/>
                      </a:lnTo>
                      <a:lnTo>
                        <a:pt x="29"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p>
                  <a:endParaRPr lang="ko-KR" altLang="en-US">
                    <a:solidFill>
                      <a:schemeClr val="bg1"/>
                    </a:solidFill>
                  </a:endParaRPr>
                </a:p>
              </p:txBody>
            </p:sp>
          </p:grpSp>
        </p:grpSp>
        <p:sp>
          <p:nvSpPr>
            <p:cNvPr id="188" name="Freeform 102"/>
            <p:cNvSpPr/>
            <p:nvPr/>
          </p:nvSpPr>
          <p:spPr bwMode="auto">
            <a:xfrm>
              <a:off x="-1" y="2222713"/>
              <a:ext cx="1227682" cy="924918"/>
            </a:xfrm>
            <a:custGeom>
              <a:avLst/>
              <a:gdLst/>
              <a:ahLst/>
              <a:cxnLst/>
              <a:rect l="l" t="t" r="r" b="b"/>
              <a:pathLst>
                <a:path w="1227682" h="924918">
                  <a:moveTo>
                    <a:pt x="0" y="0"/>
                  </a:moveTo>
                  <a:lnTo>
                    <a:pt x="458912" y="0"/>
                  </a:lnTo>
                  <a:lnTo>
                    <a:pt x="488246" y="17668"/>
                  </a:lnTo>
                  <a:lnTo>
                    <a:pt x="488246" y="0"/>
                  </a:lnTo>
                  <a:lnTo>
                    <a:pt x="764650" y="0"/>
                  </a:lnTo>
                  <a:lnTo>
                    <a:pt x="1227682" y="463033"/>
                  </a:lnTo>
                  <a:lnTo>
                    <a:pt x="764650" y="924918"/>
                  </a:lnTo>
                  <a:lnTo>
                    <a:pt x="488246" y="924918"/>
                  </a:lnTo>
                  <a:lnTo>
                    <a:pt x="488246" y="907294"/>
                  </a:lnTo>
                  <a:lnTo>
                    <a:pt x="458912" y="924918"/>
                  </a:lnTo>
                  <a:lnTo>
                    <a:pt x="0" y="924918"/>
                  </a:lnTo>
                  <a:close/>
                </a:path>
              </a:pathLst>
            </a:custGeom>
            <a:solidFill>
              <a:schemeClr val="bg1">
                <a:lumMod val="75000"/>
                <a:alpha val="20000"/>
              </a:schemeClr>
            </a:solidFill>
            <a:ln>
              <a:noFill/>
            </a:ln>
          </p:spPr>
          <p:txBody>
            <a:bodyPr vert="horz" wrap="square" lIns="91440" tIns="45720" rIns="91440" bIns="45720" numCol="1" anchor="t" anchorCtr="0" compatLnSpc="1"/>
            <a:lstStyle/>
            <a:p>
              <a:endParaRPr lang="ko-KR" altLang="en-US">
                <a:solidFill>
                  <a:schemeClr val="bg1"/>
                </a:solidFill>
              </a:endParaRPr>
            </a:p>
          </p:txBody>
        </p:sp>
      </p:grpSp>
      <p:cxnSp>
        <p:nvCxnSpPr>
          <p:cNvPr id="77" name="직선 연결선 76"/>
          <p:cNvCxnSpPr/>
          <p:nvPr/>
        </p:nvCxnSpPr>
        <p:spPr>
          <a:xfrm flipH="1">
            <a:off x="9021" y="2742956"/>
            <a:ext cx="9138062" cy="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5110346" y="3754029"/>
            <a:ext cx="3590335" cy="957440"/>
          </a:xfrm>
          <a:prstGeom prst="rect">
            <a:avLst/>
          </a:prstGeom>
        </p:spPr>
        <p:txBody>
          <a:bodyPr wrap="square" lIns="50543" tIns="25272" rIns="50543" bIns="25272">
            <a:spAutoFit/>
          </a:bodyPr>
          <a:lstStyle/>
          <a:p>
            <a:r>
              <a:rPr lang="tr-TR" altLang="zh-CN" sz="2000" dirty="0">
                <a:solidFill>
                  <a:schemeClr val="bg1"/>
                </a:solidFill>
                <a:latin typeface="Calibri" panose="020F0502020204030204" pitchFamily="34" charset="0"/>
                <a:ea typeface="华文细黑" panose="02010600040101010101" pitchFamily="2" charset="-122"/>
                <a:cs typeface="Calibri" panose="020F0502020204030204" pitchFamily="34" charset="0"/>
              </a:rPr>
              <a:t> 8. sınıf öğretim programları esas alınarak yapılacaktır. </a:t>
            </a:r>
          </a:p>
          <a:p>
            <a:pPr>
              <a:lnSpc>
                <a:spcPct val="120000"/>
              </a:lnSpc>
            </a:pPr>
            <a:endParaRPr lang="zh-CN" altLang="en-US" sz="900" dirty="0">
              <a:solidFill>
                <a:schemeClr val="bg1"/>
              </a:solidFill>
              <a:latin typeface="华文细黑" panose="02010600040101010101" pitchFamily="2" charset="-122"/>
              <a:ea typeface="华文细黑" panose="02010600040101010101" pitchFamily="2" charset="-122"/>
            </a:endParaRPr>
          </a:p>
          <a:p>
            <a:pPr>
              <a:lnSpc>
                <a:spcPct val="120000"/>
              </a:lnSpc>
            </a:pPr>
            <a:endParaRPr lang="zh-CN" altLang="en-US" sz="675" dirty="0">
              <a:solidFill>
                <a:schemeClr val="bg1"/>
              </a:solidFill>
              <a:latin typeface="华文细黑" panose="02010600040101010101" pitchFamily="2" charset="-122"/>
              <a:ea typeface="华文细黑" panose="02010600040101010101" pitchFamily="2" charset="-122"/>
            </a:endParaRPr>
          </a:p>
        </p:txBody>
      </p:sp>
      <p:grpSp>
        <p:nvGrpSpPr>
          <p:cNvPr id="23" name="组合 22"/>
          <p:cNvGrpSpPr/>
          <p:nvPr/>
        </p:nvGrpSpPr>
        <p:grpSpPr>
          <a:xfrm>
            <a:off x="2574053" y="923695"/>
            <a:ext cx="1222058" cy="174308"/>
            <a:chOff x="12" y="410"/>
            <a:chExt cx="2566" cy="680"/>
          </a:xfrm>
        </p:grpSpPr>
        <p:sp>
          <p:nvSpPr>
            <p:cNvPr id="19" name="矩形 18"/>
            <p:cNvSpPr/>
            <p:nvPr/>
          </p:nvSpPr>
          <p:spPr>
            <a:xfrm>
              <a:off x="2111" y="410"/>
              <a:ext cx="115" cy="680"/>
            </a:xfrm>
            <a:prstGeom prst="rect">
              <a:avLst/>
            </a:prstGeom>
            <a:solidFill>
              <a:srgbClr val="B81A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sp>
          <p:nvSpPr>
            <p:cNvPr id="20" name="矩形 19"/>
            <p:cNvSpPr/>
            <p:nvPr/>
          </p:nvSpPr>
          <p:spPr>
            <a:xfrm>
              <a:off x="2478" y="735"/>
              <a:ext cx="100" cy="355"/>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sp>
          <p:nvSpPr>
            <p:cNvPr id="21" name="矩形 20"/>
            <p:cNvSpPr/>
            <p:nvPr/>
          </p:nvSpPr>
          <p:spPr>
            <a:xfrm>
              <a:off x="12" y="410"/>
              <a:ext cx="2003" cy="680"/>
            </a:xfrm>
            <a:prstGeom prst="rect">
              <a:avLst/>
            </a:prstGeom>
            <a:solidFill>
              <a:srgbClr val="F487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sp>
          <p:nvSpPr>
            <p:cNvPr id="22" name="矩形 21"/>
            <p:cNvSpPr/>
            <p:nvPr/>
          </p:nvSpPr>
          <p:spPr>
            <a:xfrm>
              <a:off x="2312" y="576"/>
              <a:ext cx="120" cy="514"/>
            </a:xfrm>
            <a:prstGeom prst="rect">
              <a:avLst/>
            </a:prstGeom>
            <a:solidFill>
              <a:srgbClr val="BDA8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ea typeface="造字工房悦黑体验版常规体" pitchFamily="50" charset="-122"/>
              </a:endParaRPr>
            </a:p>
          </p:txBody>
        </p:sp>
      </p:grpSp>
      <p:cxnSp>
        <p:nvCxnSpPr>
          <p:cNvPr id="24" name="직선 연결선 76"/>
          <p:cNvCxnSpPr/>
          <p:nvPr/>
        </p:nvCxnSpPr>
        <p:spPr>
          <a:xfrm flipH="1">
            <a:off x="2161635" y="723734"/>
            <a:ext cx="9138062" cy="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矩形 2"/>
          <p:cNvSpPr/>
          <p:nvPr/>
        </p:nvSpPr>
        <p:spPr>
          <a:xfrm>
            <a:off x="4409884" y="1432749"/>
            <a:ext cx="4172324" cy="358814"/>
          </a:xfrm>
          <a:prstGeom prst="rect">
            <a:avLst/>
          </a:prstGeom>
        </p:spPr>
        <p:txBody>
          <a:bodyPr wrap="square" lIns="50543" tIns="25272" rIns="50543" bIns="25272">
            <a:spAutoFit/>
          </a:bodyPr>
          <a:lstStyle/>
          <a:p>
            <a:r>
              <a:rPr lang="tr-TR" altLang="zh-CN" sz="2000" dirty="0">
                <a:solidFill>
                  <a:schemeClr val="bg1"/>
                </a:solidFill>
                <a:latin typeface="Calibri" panose="020F0502020204030204" pitchFamily="34" charset="0"/>
                <a:ea typeface="华文细黑" panose="02010600040101010101" pitchFamily="2" charset="-122"/>
                <a:cs typeface="Calibri" panose="020F0502020204030204" pitchFamily="34" charset="0"/>
              </a:rPr>
              <a:t> Çoktan seçmeli 90 soru sorulacaktır. </a:t>
            </a:r>
          </a:p>
        </p:txBody>
      </p:sp>
      <p:sp>
        <p:nvSpPr>
          <p:cNvPr id="79" name="矩形 2"/>
          <p:cNvSpPr/>
          <p:nvPr/>
        </p:nvSpPr>
        <p:spPr>
          <a:xfrm>
            <a:off x="521483" y="3714525"/>
            <a:ext cx="4492800" cy="483464"/>
          </a:xfrm>
          <a:prstGeom prst="rect">
            <a:avLst/>
          </a:prstGeom>
        </p:spPr>
        <p:txBody>
          <a:bodyPr wrap="square" lIns="50543" tIns="25272" rIns="50543" bIns="25272">
            <a:spAutoFit/>
          </a:bodyPr>
          <a:lstStyle/>
          <a:p>
            <a:r>
              <a:rPr lang="tr-TR" altLang="zh-CN" sz="2000" dirty="0">
                <a:solidFill>
                  <a:schemeClr val="bg1"/>
                </a:solidFill>
                <a:latin typeface="Calibri" panose="020F0502020204030204" pitchFamily="34" charset="0"/>
                <a:ea typeface="华文细黑" panose="02010600040101010101" pitchFamily="2" charset="-122"/>
                <a:cs typeface="Calibri" panose="020F0502020204030204" pitchFamily="34" charset="0"/>
              </a:rPr>
              <a:t> Sınav, iki oturum hâlinde uygulanacaktır.</a:t>
            </a:r>
            <a:endParaRPr lang="zh-CN" altLang="en-US" sz="900" dirty="0">
              <a:solidFill>
                <a:schemeClr val="bg1"/>
              </a:solidFill>
              <a:latin typeface="华文细黑" panose="02010600040101010101" pitchFamily="2" charset="-122"/>
              <a:ea typeface="华文细黑" panose="02010600040101010101" pitchFamily="2" charset="-122"/>
            </a:endParaRPr>
          </a:p>
          <a:p>
            <a:pPr>
              <a:lnSpc>
                <a:spcPct val="120000"/>
              </a:lnSpc>
            </a:pPr>
            <a:endParaRPr lang="zh-CN" altLang="en-US" sz="675" dirty="0">
              <a:solidFill>
                <a:schemeClr val="bg1"/>
              </a:solidFill>
              <a:latin typeface="华文细黑" panose="02010600040101010101" pitchFamily="2" charset="-122"/>
              <a:ea typeface="华文细黑" panose="02010600040101010101" pitchFamily="2" charset="-122"/>
            </a:endParaRPr>
          </a:p>
        </p:txBody>
      </p:sp>
      <p:sp>
        <p:nvSpPr>
          <p:cNvPr id="80" name="矩形 2"/>
          <p:cNvSpPr/>
          <p:nvPr/>
        </p:nvSpPr>
        <p:spPr>
          <a:xfrm>
            <a:off x="455586" y="1440134"/>
            <a:ext cx="3274856" cy="474230"/>
          </a:xfrm>
          <a:prstGeom prst="rect">
            <a:avLst/>
          </a:prstGeom>
        </p:spPr>
        <p:txBody>
          <a:bodyPr wrap="square" lIns="50543" tIns="25272" rIns="50543" bIns="25272">
            <a:spAutoFit/>
          </a:bodyPr>
          <a:lstStyle/>
          <a:p>
            <a:r>
              <a:rPr lang="tr-TR" altLang="zh-CN" sz="2000" dirty="0">
                <a:solidFill>
                  <a:schemeClr val="bg1"/>
                </a:solidFill>
                <a:latin typeface="Calibri" panose="020F0502020204030204" pitchFamily="34" charset="0"/>
                <a:ea typeface="华文细黑" panose="02010600040101010101" pitchFamily="2" charset="-122"/>
                <a:cs typeface="Calibri" panose="020F0502020204030204" pitchFamily="34" charset="0"/>
              </a:rPr>
              <a:t> Sınav, aynı gün yapılacaktır.</a:t>
            </a:r>
            <a:endParaRPr lang="zh-CN" altLang="en-US" sz="900" dirty="0">
              <a:solidFill>
                <a:schemeClr val="bg1"/>
              </a:solidFill>
              <a:latin typeface="华文细黑" panose="02010600040101010101" pitchFamily="2" charset="-122"/>
              <a:ea typeface="华文细黑" panose="02010600040101010101" pitchFamily="2" charset="-122"/>
            </a:endParaRPr>
          </a:p>
          <a:p>
            <a:pPr>
              <a:lnSpc>
                <a:spcPct val="120000"/>
              </a:lnSpc>
            </a:pPr>
            <a:endParaRPr lang="zh-CN" altLang="en-US" sz="675" dirty="0">
              <a:solidFill>
                <a:schemeClr val="bg1"/>
              </a:solidFill>
              <a:latin typeface="华文细黑" panose="02010600040101010101" pitchFamily="2" charset="-122"/>
              <a:ea typeface="华文细黑" panose="02010600040101010101" pitchFamily="2" charset="-122"/>
            </a:endParaRPr>
          </a:p>
        </p:txBody>
      </p:sp>
      <p:sp>
        <p:nvSpPr>
          <p:cNvPr id="81" name="Dikdörtgen 80"/>
          <p:cNvSpPr/>
          <p:nvPr/>
        </p:nvSpPr>
        <p:spPr>
          <a:xfrm>
            <a:off x="3810305" y="842696"/>
            <a:ext cx="3159827" cy="338554"/>
          </a:xfrm>
          <a:prstGeom prst="rect">
            <a:avLst/>
          </a:prstGeom>
        </p:spPr>
        <p:txBody>
          <a:bodyPr wrap="square">
            <a:spAutoFit/>
          </a:bodyPr>
          <a:lstStyle/>
          <a:p>
            <a:r>
              <a:rPr lang="en-US" sz="1600" b="1" dirty="0">
                <a:solidFill>
                  <a:schemeClr val="bg1"/>
                </a:solidFill>
                <a:latin typeface="Calibri" panose="020F0502020204030204" pitchFamily="34" charset="0"/>
                <a:cs typeface="Calibri" panose="020F0502020204030204" pitchFamily="34" charset="0"/>
              </a:rPr>
              <a:t>L</a:t>
            </a:r>
            <a:r>
              <a:rPr lang="tr-TR" sz="1600" b="1" dirty="0">
                <a:solidFill>
                  <a:schemeClr val="bg1"/>
                </a:solidFill>
                <a:latin typeface="Calibri" panose="020F0502020204030204" pitchFamily="34" charset="0"/>
                <a:cs typeface="Calibri" panose="020F0502020204030204" pitchFamily="34" charset="0"/>
              </a:rPr>
              <a:t>İ</a:t>
            </a:r>
            <a:r>
              <a:rPr lang="en-US" sz="1600" b="1" dirty="0">
                <a:solidFill>
                  <a:schemeClr val="bg1"/>
                </a:solidFill>
                <a:latin typeface="Calibri" panose="020F0502020204030204" pitchFamily="34" charset="0"/>
                <a:cs typeface="Calibri" panose="020F0502020204030204" pitchFamily="34" charset="0"/>
              </a:rPr>
              <a:t>SELERE GEÇ</a:t>
            </a:r>
            <a:r>
              <a:rPr lang="tr-TR" sz="1600" b="1" dirty="0">
                <a:solidFill>
                  <a:schemeClr val="bg1"/>
                </a:solidFill>
                <a:latin typeface="Calibri" panose="020F0502020204030204" pitchFamily="34" charset="0"/>
                <a:cs typeface="Calibri" panose="020F0502020204030204" pitchFamily="34" charset="0"/>
              </a:rPr>
              <a:t>İ</a:t>
            </a:r>
            <a:r>
              <a:rPr lang="en-US" sz="1600" b="1" dirty="0">
                <a:solidFill>
                  <a:schemeClr val="bg1"/>
                </a:solidFill>
                <a:latin typeface="Calibri" panose="020F0502020204030204" pitchFamily="34" charset="0"/>
                <a:cs typeface="Calibri" panose="020F0502020204030204" pitchFamily="34" charset="0"/>
              </a:rPr>
              <a:t>Ş SINAVI</a:t>
            </a:r>
            <a:endParaRPr lang="vi-VN" sz="1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76537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672349" y="1708747"/>
            <a:ext cx="6955786" cy="869636"/>
            <a:chOff x="4555084" y="2506688"/>
            <a:chExt cx="9276796" cy="1159817"/>
          </a:xfrm>
        </p:grpSpPr>
        <p:sp>
          <p:nvSpPr>
            <p:cNvPr id="54" name="圆角矩形 53"/>
            <p:cNvSpPr/>
            <p:nvPr/>
          </p:nvSpPr>
          <p:spPr>
            <a:xfrm>
              <a:off x="4555084" y="2506688"/>
              <a:ext cx="9240707"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55" name="图片 54"/>
            <p:cNvPicPr>
              <a:picLocks noChangeAspect="1"/>
            </p:cNvPicPr>
            <p:nvPr/>
          </p:nvPicPr>
          <p:blipFill rotWithShape="1">
            <a:blip r:embed="rId3" cstate="print">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16200000" flipV="1">
              <a:off x="13322332" y="2973046"/>
              <a:ext cx="958122" cy="60975"/>
            </a:xfrm>
            <a:prstGeom prst="rect">
              <a:avLst/>
            </a:prstGeom>
          </p:spPr>
        </p:pic>
        <p:pic>
          <p:nvPicPr>
            <p:cNvPr id="56" name="图片 55"/>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4926460" y="3465198"/>
              <a:ext cx="3646270" cy="201307"/>
            </a:xfrm>
            <a:prstGeom prst="rect">
              <a:avLst/>
            </a:prstGeom>
          </p:spPr>
        </p:pic>
      </p:grpSp>
      <p:grpSp>
        <p:nvGrpSpPr>
          <p:cNvPr id="57" name="组合 56"/>
          <p:cNvGrpSpPr/>
          <p:nvPr/>
        </p:nvGrpSpPr>
        <p:grpSpPr>
          <a:xfrm>
            <a:off x="1672349" y="834536"/>
            <a:ext cx="6928726" cy="761748"/>
            <a:chOff x="4555084" y="1340770"/>
            <a:chExt cx="9240707" cy="1015929"/>
          </a:xfrm>
        </p:grpSpPr>
        <p:pic>
          <p:nvPicPr>
            <p:cNvPr id="58" name="图片 57"/>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16200000">
              <a:off x="8600149" y="1662963"/>
              <a:ext cx="958122" cy="346394"/>
            </a:xfrm>
            <a:prstGeom prst="rect">
              <a:avLst/>
            </a:prstGeom>
          </p:spPr>
        </p:pic>
        <p:pic>
          <p:nvPicPr>
            <p:cNvPr id="59" name="图片 58"/>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4926460" y="2155392"/>
              <a:ext cx="3646270" cy="201307"/>
            </a:xfrm>
            <a:prstGeom prst="rect">
              <a:avLst/>
            </a:prstGeom>
          </p:spPr>
        </p:pic>
        <p:sp>
          <p:nvSpPr>
            <p:cNvPr id="60" name="圆角矩形 59"/>
            <p:cNvSpPr/>
            <p:nvPr/>
          </p:nvSpPr>
          <p:spPr>
            <a:xfrm>
              <a:off x="4555084" y="1340770"/>
              <a:ext cx="9240707"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61" name="组合 60"/>
          <p:cNvGrpSpPr/>
          <p:nvPr/>
        </p:nvGrpSpPr>
        <p:grpSpPr>
          <a:xfrm>
            <a:off x="1672349" y="2564972"/>
            <a:ext cx="6928726" cy="862803"/>
            <a:chOff x="4555084" y="3648619"/>
            <a:chExt cx="9240706" cy="1150703"/>
          </a:xfrm>
        </p:grpSpPr>
        <p:pic>
          <p:nvPicPr>
            <p:cNvPr id="62" name="图片 61"/>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16200000">
              <a:off x="8600151" y="3970811"/>
              <a:ext cx="958122" cy="346394"/>
            </a:xfrm>
            <a:prstGeom prst="rect">
              <a:avLst/>
            </a:prstGeom>
          </p:spPr>
        </p:pic>
        <p:pic>
          <p:nvPicPr>
            <p:cNvPr id="63" name="图片 62"/>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4926460" y="4598015"/>
              <a:ext cx="3646270" cy="201307"/>
            </a:xfrm>
            <a:prstGeom prst="rect">
              <a:avLst/>
            </a:prstGeom>
          </p:spPr>
        </p:pic>
        <p:sp>
          <p:nvSpPr>
            <p:cNvPr id="64" name="圆角矩形 63"/>
            <p:cNvSpPr/>
            <p:nvPr/>
          </p:nvSpPr>
          <p:spPr>
            <a:xfrm>
              <a:off x="4555084" y="3648619"/>
              <a:ext cx="9240706"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65" name="组合 64"/>
          <p:cNvGrpSpPr/>
          <p:nvPr/>
        </p:nvGrpSpPr>
        <p:grpSpPr>
          <a:xfrm>
            <a:off x="1672349" y="3426148"/>
            <a:ext cx="7395451" cy="863870"/>
            <a:chOff x="4555084" y="4797154"/>
            <a:chExt cx="4697323" cy="1152126"/>
          </a:xfrm>
        </p:grpSpPr>
        <p:pic>
          <p:nvPicPr>
            <p:cNvPr id="66" name="图片 65"/>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16200000">
              <a:off x="8600150" y="5119346"/>
              <a:ext cx="958122" cy="346393"/>
            </a:xfrm>
            <a:prstGeom prst="rect">
              <a:avLst/>
            </a:prstGeom>
          </p:spPr>
        </p:pic>
        <p:pic>
          <p:nvPicPr>
            <p:cNvPr id="67" name="图片 66"/>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4926460" y="5747973"/>
              <a:ext cx="3646270" cy="201307"/>
            </a:xfrm>
            <a:prstGeom prst="rect">
              <a:avLst/>
            </a:prstGeom>
          </p:spPr>
        </p:pic>
        <p:sp>
          <p:nvSpPr>
            <p:cNvPr id="68" name="圆角矩形 67"/>
            <p:cNvSpPr/>
            <p:nvPr/>
          </p:nvSpPr>
          <p:spPr>
            <a:xfrm>
              <a:off x="4555084" y="4797154"/>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69" name="流程图: 手动输入 32"/>
          <p:cNvSpPr/>
          <p:nvPr/>
        </p:nvSpPr>
        <p:spPr>
          <a:xfrm flipH="1" flipV="1">
            <a:off x="1708015" y="818569"/>
            <a:ext cx="259128" cy="46823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667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6677 h 10000"/>
              <a:gd name="connsiteX0-11" fmla="*/ 0 w 10000"/>
              <a:gd name="connsiteY0-12" fmla="*/ 6875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6875 h 10000"/>
              <a:gd name="connsiteX0-21" fmla="*/ 0 w 10185"/>
              <a:gd name="connsiteY0-22" fmla="*/ 6624 h 10000"/>
              <a:gd name="connsiteX1-23" fmla="*/ 10185 w 10185"/>
              <a:gd name="connsiteY1-24" fmla="*/ 0 h 10000"/>
              <a:gd name="connsiteX2-25" fmla="*/ 10185 w 10185"/>
              <a:gd name="connsiteY2-26" fmla="*/ 10000 h 10000"/>
              <a:gd name="connsiteX3-27" fmla="*/ 185 w 10185"/>
              <a:gd name="connsiteY3-28" fmla="*/ 10000 h 10000"/>
              <a:gd name="connsiteX4-29" fmla="*/ 0 w 10185"/>
              <a:gd name="connsiteY4-30" fmla="*/ 6624 h 10000"/>
              <a:gd name="connsiteX0-31" fmla="*/ 0 w 10092"/>
              <a:gd name="connsiteY0-32" fmla="*/ 8092 h 10000"/>
              <a:gd name="connsiteX1-33" fmla="*/ 10092 w 10092"/>
              <a:gd name="connsiteY1-34" fmla="*/ 0 h 10000"/>
              <a:gd name="connsiteX2-35" fmla="*/ 10092 w 10092"/>
              <a:gd name="connsiteY2-36" fmla="*/ 10000 h 10000"/>
              <a:gd name="connsiteX3-37" fmla="*/ 92 w 10092"/>
              <a:gd name="connsiteY3-38" fmla="*/ 10000 h 10000"/>
              <a:gd name="connsiteX4-39" fmla="*/ 0 w 10092"/>
              <a:gd name="connsiteY4-40" fmla="*/ 8092 h 10000"/>
              <a:gd name="connsiteX0-41" fmla="*/ 0 w 10092"/>
              <a:gd name="connsiteY0-42" fmla="*/ 8736 h 10000"/>
              <a:gd name="connsiteX1-43" fmla="*/ 10092 w 10092"/>
              <a:gd name="connsiteY1-44" fmla="*/ 0 h 10000"/>
              <a:gd name="connsiteX2-45" fmla="*/ 10092 w 10092"/>
              <a:gd name="connsiteY2-46" fmla="*/ 10000 h 10000"/>
              <a:gd name="connsiteX3-47" fmla="*/ 92 w 10092"/>
              <a:gd name="connsiteY3-48" fmla="*/ 10000 h 10000"/>
              <a:gd name="connsiteX4-49" fmla="*/ 0 w 10092"/>
              <a:gd name="connsiteY4-50" fmla="*/ 873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92" h="10000">
                <a:moveTo>
                  <a:pt x="0" y="8736"/>
                </a:moveTo>
                <a:lnTo>
                  <a:pt x="10092" y="0"/>
                </a:lnTo>
                <a:lnTo>
                  <a:pt x="10092" y="10000"/>
                </a:lnTo>
                <a:lnTo>
                  <a:pt x="92" y="10000"/>
                </a:lnTo>
                <a:cubicBezTo>
                  <a:pt x="30" y="8875"/>
                  <a:pt x="62" y="9861"/>
                  <a:pt x="0" y="8736"/>
                </a:cubicBezTo>
                <a:close/>
              </a:path>
            </a:pathLst>
          </a:custGeom>
          <a:gradFill>
            <a:gsLst>
              <a:gs pos="0">
                <a:schemeClr val="tx1">
                  <a:alpha val="21000"/>
                </a:schemeClr>
              </a:gs>
              <a:gs pos="100000">
                <a:srgbClr val="F2F2F2">
                  <a:alpha val="0"/>
                </a:srgbClr>
              </a:gs>
            </a:gsLst>
            <a:lin ang="108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0" name="梯形 69"/>
          <p:cNvSpPr/>
          <p:nvPr/>
        </p:nvSpPr>
        <p:spPr>
          <a:xfrm rot="5400000">
            <a:off x="1320149" y="1572384"/>
            <a:ext cx="1046924" cy="259333"/>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1" name="梯形 70"/>
          <p:cNvSpPr/>
          <p:nvPr/>
        </p:nvSpPr>
        <p:spPr>
          <a:xfrm rot="5400000">
            <a:off x="1320149" y="2508888"/>
            <a:ext cx="1046924" cy="259333"/>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梯形 71"/>
          <p:cNvSpPr/>
          <p:nvPr/>
        </p:nvSpPr>
        <p:spPr>
          <a:xfrm rot="5400000">
            <a:off x="1320149" y="3428879"/>
            <a:ext cx="1046924" cy="259333"/>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3" name="流程图: 手动输入 32"/>
          <p:cNvSpPr/>
          <p:nvPr/>
        </p:nvSpPr>
        <p:spPr>
          <a:xfrm flipH="1">
            <a:off x="1716677" y="3942546"/>
            <a:ext cx="259128" cy="2720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667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6677 h 10000"/>
              <a:gd name="connsiteX0-11" fmla="*/ 0 w 10000"/>
              <a:gd name="connsiteY0-12" fmla="*/ 6875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6875 h 10000"/>
              <a:gd name="connsiteX0-21" fmla="*/ 0 w 10185"/>
              <a:gd name="connsiteY0-22" fmla="*/ 6624 h 10000"/>
              <a:gd name="connsiteX1-23" fmla="*/ 10185 w 10185"/>
              <a:gd name="connsiteY1-24" fmla="*/ 0 h 10000"/>
              <a:gd name="connsiteX2-25" fmla="*/ 10185 w 10185"/>
              <a:gd name="connsiteY2-26" fmla="*/ 10000 h 10000"/>
              <a:gd name="connsiteX3-27" fmla="*/ 185 w 10185"/>
              <a:gd name="connsiteY3-28" fmla="*/ 10000 h 10000"/>
              <a:gd name="connsiteX4-29" fmla="*/ 0 w 10185"/>
              <a:gd name="connsiteY4-30" fmla="*/ 6624 h 10000"/>
              <a:gd name="connsiteX0-31" fmla="*/ 0 w 10092"/>
              <a:gd name="connsiteY0-32" fmla="*/ 8092 h 10000"/>
              <a:gd name="connsiteX1-33" fmla="*/ 10092 w 10092"/>
              <a:gd name="connsiteY1-34" fmla="*/ 0 h 10000"/>
              <a:gd name="connsiteX2-35" fmla="*/ 10092 w 10092"/>
              <a:gd name="connsiteY2-36" fmla="*/ 10000 h 10000"/>
              <a:gd name="connsiteX3-37" fmla="*/ 92 w 10092"/>
              <a:gd name="connsiteY3-38" fmla="*/ 10000 h 10000"/>
              <a:gd name="connsiteX4-39" fmla="*/ 0 w 10092"/>
              <a:gd name="connsiteY4-40" fmla="*/ 8092 h 10000"/>
              <a:gd name="connsiteX0-41" fmla="*/ 0 w 10092"/>
              <a:gd name="connsiteY0-42" fmla="*/ 8736 h 10000"/>
              <a:gd name="connsiteX1-43" fmla="*/ 10092 w 10092"/>
              <a:gd name="connsiteY1-44" fmla="*/ 0 h 10000"/>
              <a:gd name="connsiteX2-45" fmla="*/ 10092 w 10092"/>
              <a:gd name="connsiteY2-46" fmla="*/ 10000 h 10000"/>
              <a:gd name="connsiteX3-47" fmla="*/ 92 w 10092"/>
              <a:gd name="connsiteY3-48" fmla="*/ 10000 h 10000"/>
              <a:gd name="connsiteX4-49" fmla="*/ 0 w 10092"/>
              <a:gd name="connsiteY4-50" fmla="*/ 873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92" h="10000">
                <a:moveTo>
                  <a:pt x="0" y="8736"/>
                </a:moveTo>
                <a:lnTo>
                  <a:pt x="10092" y="0"/>
                </a:lnTo>
                <a:lnTo>
                  <a:pt x="10092" y="10000"/>
                </a:lnTo>
                <a:lnTo>
                  <a:pt x="92" y="10000"/>
                </a:lnTo>
                <a:cubicBezTo>
                  <a:pt x="30" y="8875"/>
                  <a:pt x="62" y="9861"/>
                  <a:pt x="0" y="8736"/>
                </a:cubicBezTo>
                <a:close/>
              </a:path>
            </a:pathLst>
          </a:custGeom>
          <a:gradFill>
            <a:gsLst>
              <a:gs pos="0">
                <a:schemeClr val="tx1">
                  <a:alpha val="21000"/>
                </a:schemeClr>
              </a:gs>
              <a:gs pos="100000">
                <a:srgbClr val="F2F2F2">
                  <a:alpha val="0"/>
                </a:srgbClr>
              </a:gs>
            </a:gsLst>
            <a:lin ang="108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4" name="组合 73"/>
          <p:cNvGrpSpPr/>
          <p:nvPr/>
        </p:nvGrpSpPr>
        <p:grpSpPr>
          <a:xfrm>
            <a:off x="662656" y="834535"/>
            <a:ext cx="837709" cy="745056"/>
            <a:chOff x="3208476" y="1556792"/>
            <a:chExt cx="1117236" cy="993666"/>
          </a:xfrm>
          <a:effectLst>
            <a:outerShdw blurRad="50800" dist="38100" dir="2700000" algn="tl" rotWithShape="0">
              <a:prstClr val="black">
                <a:alpha val="40000"/>
              </a:prstClr>
            </a:outerShdw>
          </a:effectLst>
        </p:grpSpPr>
        <p:grpSp>
          <p:nvGrpSpPr>
            <p:cNvPr id="75" name="组合 74"/>
            <p:cNvGrpSpPr/>
            <p:nvPr/>
          </p:nvGrpSpPr>
          <p:grpSpPr>
            <a:xfrm>
              <a:off x="3227162" y="1556793"/>
              <a:ext cx="1098550" cy="958123"/>
              <a:chOff x="2857499" y="1149477"/>
              <a:chExt cx="1098550" cy="958123"/>
            </a:xfrm>
          </p:grpSpPr>
          <p:sp>
            <p:nvSpPr>
              <p:cNvPr id="79" name="圆角矩形 78"/>
              <p:cNvSpPr/>
              <p:nvPr/>
            </p:nvSpPr>
            <p:spPr>
              <a:xfrm>
                <a:off x="2857499" y="1149477"/>
                <a:ext cx="1076325" cy="958123"/>
              </a:xfrm>
              <a:prstGeom prst="roundRect">
                <a:avLst>
                  <a:gd name="adj" fmla="val 1388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0" name="圆角矩形 79"/>
              <p:cNvSpPr/>
              <p:nvPr/>
            </p:nvSpPr>
            <p:spPr>
              <a:xfrm>
                <a:off x="2892834" y="1178024"/>
                <a:ext cx="1063215" cy="901028"/>
              </a:xfrm>
              <a:prstGeom prst="roundRect">
                <a:avLst>
                  <a:gd name="adj" fmla="val 1388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6" name="组合 75"/>
            <p:cNvGrpSpPr/>
            <p:nvPr/>
          </p:nvGrpSpPr>
          <p:grpSpPr>
            <a:xfrm>
              <a:off x="3208476" y="1556792"/>
              <a:ext cx="1039305" cy="993666"/>
              <a:chOff x="2633251" y="1689376"/>
              <a:chExt cx="1039305" cy="993666"/>
            </a:xfrm>
          </p:grpSpPr>
          <p:sp>
            <p:nvSpPr>
              <p:cNvPr id="77" name="文本框 40"/>
              <p:cNvSpPr txBox="1"/>
              <p:nvPr/>
            </p:nvSpPr>
            <p:spPr>
              <a:xfrm>
                <a:off x="2642043" y="1689376"/>
                <a:ext cx="1030513" cy="738685"/>
              </a:xfrm>
              <a:prstGeom prst="rect">
                <a:avLst/>
              </a:prstGeom>
              <a:noFill/>
            </p:spPr>
            <p:txBody>
              <a:bodyPr wrap="square" rtlCol="0">
                <a:spAutoFit/>
              </a:bodyPr>
              <a:lstStyle/>
              <a:p>
                <a:pPr algn="ctr"/>
                <a:r>
                  <a:rPr lang="en-US" altLang="zh-CN" sz="2999" dirty="0">
                    <a:solidFill>
                      <a:schemeClr val="bg1"/>
                    </a:solidFill>
                    <a:latin typeface="Impact" panose="020B0806030902050204" pitchFamily="34" charset="0"/>
                  </a:rPr>
                  <a:t>01</a:t>
                </a:r>
                <a:endParaRPr lang="zh-CN" altLang="en-US" sz="2999" dirty="0">
                  <a:solidFill>
                    <a:schemeClr val="bg1"/>
                  </a:solidFill>
                  <a:latin typeface="Impact" panose="020B0806030902050204" pitchFamily="34" charset="0"/>
                </a:endParaRPr>
              </a:p>
            </p:txBody>
          </p:sp>
          <p:sp>
            <p:nvSpPr>
              <p:cNvPr id="78" name="文本框 41"/>
              <p:cNvSpPr txBox="1"/>
              <p:nvPr/>
            </p:nvSpPr>
            <p:spPr>
              <a:xfrm>
                <a:off x="2633251" y="2344399"/>
                <a:ext cx="1030513" cy="338643"/>
              </a:xfrm>
              <a:prstGeom prst="rect">
                <a:avLst/>
              </a:prstGeom>
              <a:noFill/>
            </p:spPr>
            <p:txBody>
              <a:bodyPr wrap="square" rtlCol="0">
                <a:spAutoFit/>
              </a:bodyPr>
              <a:lstStyle/>
              <a:p>
                <a:pPr algn="ctr"/>
                <a:r>
                  <a:rPr lang="tr-TR" altLang="zh-CN" sz="1050" dirty="0">
                    <a:solidFill>
                      <a:schemeClr val="bg1"/>
                    </a:solidFill>
                    <a:latin typeface="微软雅黑" panose="020B0503020204020204" pitchFamily="34" charset="-122"/>
                    <a:ea typeface="微软雅黑" panose="020B0503020204020204" pitchFamily="34" charset="-122"/>
                  </a:rPr>
                  <a:t>ŞART</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grpSp>
        <p:nvGrpSpPr>
          <p:cNvPr id="81" name="组合 80"/>
          <p:cNvGrpSpPr/>
          <p:nvPr/>
        </p:nvGrpSpPr>
        <p:grpSpPr>
          <a:xfrm>
            <a:off x="662656" y="1698405"/>
            <a:ext cx="837709" cy="728746"/>
            <a:chOff x="3208476" y="2708920"/>
            <a:chExt cx="1117236" cy="971914"/>
          </a:xfrm>
        </p:grpSpPr>
        <p:grpSp>
          <p:nvGrpSpPr>
            <p:cNvPr id="82" name="组合 81"/>
            <p:cNvGrpSpPr/>
            <p:nvPr/>
          </p:nvGrpSpPr>
          <p:grpSpPr>
            <a:xfrm>
              <a:off x="3227162" y="2722711"/>
              <a:ext cx="1098550" cy="958123"/>
              <a:chOff x="2857499" y="1149477"/>
              <a:chExt cx="1098550" cy="958123"/>
            </a:xfrm>
            <a:solidFill>
              <a:srgbClr val="2DB2A4"/>
            </a:solidFill>
          </p:grpSpPr>
          <p:sp>
            <p:nvSpPr>
              <p:cNvPr id="86" name="圆角矩形 85"/>
              <p:cNvSpPr/>
              <p:nvPr/>
            </p:nvSpPr>
            <p:spPr>
              <a:xfrm>
                <a:off x="2857499" y="1149477"/>
                <a:ext cx="1076325" cy="958123"/>
              </a:xfrm>
              <a:prstGeom prst="roundRect">
                <a:avLst>
                  <a:gd name="adj" fmla="val 13889"/>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7" name="圆角矩形 86"/>
              <p:cNvSpPr/>
              <p:nvPr/>
            </p:nvSpPr>
            <p:spPr>
              <a:xfrm>
                <a:off x="2892834" y="1178024"/>
                <a:ext cx="1063215" cy="901028"/>
              </a:xfrm>
              <a:prstGeom prst="roundRect">
                <a:avLst>
                  <a:gd name="adj" fmla="val 1388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83" name="组合 82"/>
            <p:cNvGrpSpPr/>
            <p:nvPr/>
          </p:nvGrpSpPr>
          <p:grpSpPr>
            <a:xfrm>
              <a:off x="3208476" y="2708920"/>
              <a:ext cx="1039305" cy="943017"/>
              <a:chOff x="2633251" y="1679328"/>
              <a:chExt cx="1039305" cy="943017"/>
            </a:xfrm>
          </p:grpSpPr>
          <p:sp>
            <p:nvSpPr>
              <p:cNvPr id="84" name="文本框 43"/>
              <p:cNvSpPr txBox="1"/>
              <p:nvPr/>
            </p:nvSpPr>
            <p:spPr>
              <a:xfrm>
                <a:off x="2642043" y="1679328"/>
                <a:ext cx="1030513" cy="738685"/>
              </a:xfrm>
              <a:prstGeom prst="rect">
                <a:avLst/>
              </a:prstGeom>
              <a:noFill/>
            </p:spPr>
            <p:txBody>
              <a:bodyPr wrap="square" rtlCol="0">
                <a:spAutoFit/>
              </a:bodyPr>
              <a:lstStyle/>
              <a:p>
                <a:pPr algn="ctr"/>
                <a:r>
                  <a:rPr lang="en-US" altLang="zh-CN" sz="2999" dirty="0">
                    <a:solidFill>
                      <a:schemeClr val="bg1"/>
                    </a:solidFill>
                    <a:latin typeface="Impact" panose="020B0806030902050204" pitchFamily="34" charset="0"/>
                  </a:rPr>
                  <a:t>02</a:t>
                </a:r>
                <a:endParaRPr lang="zh-CN" altLang="en-US" sz="2999" dirty="0">
                  <a:solidFill>
                    <a:schemeClr val="bg1"/>
                  </a:solidFill>
                  <a:latin typeface="Impact" panose="020B0806030902050204" pitchFamily="34" charset="0"/>
                </a:endParaRPr>
              </a:p>
            </p:txBody>
          </p:sp>
          <p:sp>
            <p:nvSpPr>
              <p:cNvPr id="85" name="文本框 44"/>
              <p:cNvSpPr txBox="1"/>
              <p:nvPr/>
            </p:nvSpPr>
            <p:spPr>
              <a:xfrm>
                <a:off x="2633251" y="2283702"/>
                <a:ext cx="1030513" cy="338643"/>
              </a:xfrm>
              <a:prstGeom prst="rect">
                <a:avLst/>
              </a:prstGeom>
              <a:noFill/>
            </p:spPr>
            <p:txBody>
              <a:bodyPr wrap="square" rtlCol="0">
                <a:spAutoFit/>
              </a:bodyPr>
              <a:lstStyle/>
              <a:p>
                <a:pPr algn="ctr"/>
                <a:r>
                  <a:rPr lang="tr-TR" altLang="zh-CN" sz="1050" dirty="0">
                    <a:solidFill>
                      <a:schemeClr val="bg1"/>
                    </a:solidFill>
                    <a:latin typeface="微软雅黑" panose="020B0503020204020204" pitchFamily="34" charset="-122"/>
                    <a:ea typeface="微软雅黑" panose="020B0503020204020204" pitchFamily="34" charset="-122"/>
                  </a:rPr>
                  <a:t>ŞART</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grpSp>
        <p:nvGrpSpPr>
          <p:cNvPr id="88" name="组合 87"/>
          <p:cNvGrpSpPr/>
          <p:nvPr/>
        </p:nvGrpSpPr>
        <p:grpSpPr>
          <a:xfrm>
            <a:off x="662656" y="2562276"/>
            <a:ext cx="837709" cy="718405"/>
            <a:chOff x="3208476" y="3861048"/>
            <a:chExt cx="1117236" cy="958123"/>
          </a:xfrm>
          <a:effectLst>
            <a:outerShdw blurRad="50800" dist="38100" dir="2700000" algn="tl" rotWithShape="0">
              <a:prstClr val="black">
                <a:alpha val="40000"/>
              </a:prstClr>
            </a:outerShdw>
          </a:effectLst>
        </p:grpSpPr>
        <p:grpSp>
          <p:nvGrpSpPr>
            <p:cNvPr id="89" name="组合 88"/>
            <p:cNvGrpSpPr/>
            <p:nvPr/>
          </p:nvGrpSpPr>
          <p:grpSpPr>
            <a:xfrm>
              <a:off x="3227162" y="3861048"/>
              <a:ext cx="1098550" cy="958123"/>
              <a:chOff x="2857499" y="1149477"/>
              <a:chExt cx="1098550" cy="958123"/>
            </a:xfrm>
          </p:grpSpPr>
          <p:sp>
            <p:nvSpPr>
              <p:cNvPr id="93" name="圆角矩形 92"/>
              <p:cNvSpPr/>
              <p:nvPr/>
            </p:nvSpPr>
            <p:spPr>
              <a:xfrm>
                <a:off x="2857499" y="1149477"/>
                <a:ext cx="1076325" cy="958123"/>
              </a:xfrm>
              <a:prstGeom prst="roundRect">
                <a:avLst>
                  <a:gd name="adj" fmla="val 1388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4" name="圆角矩形 93"/>
              <p:cNvSpPr/>
              <p:nvPr/>
            </p:nvSpPr>
            <p:spPr>
              <a:xfrm>
                <a:off x="2892834" y="1178024"/>
                <a:ext cx="1063215" cy="901028"/>
              </a:xfrm>
              <a:prstGeom prst="roundRect">
                <a:avLst>
                  <a:gd name="adj" fmla="val 1388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0" name="组合 89"/>
            <p:cNvGrpSpPr/>
            <p:nvPr/>
          </p:nvGrpSpPr>
          <p:grpSpPr>
            <a:xfrm>
              <a:off x="3208476" y="3873242"/>
              <a:ext cx="1039305" cy="895172"/>
              <a:chOff x="2633251" y="1704765"/>
              <a:chExt cx="1039305" cy="895172"/>
            </a:xfrm>
          </p:grpSpPr>
          <p:sp>
            <p:nvSpPr>
              <p:cNvPr id="91" name="文本框 46"/>
              <p:cNvSpPr txBox="1"/>
              <p:nvPr/>
            </p:nvSpPr>
            <p:spPr>
              <a:xfrm>
                <a:off x="2642043" y="1704765"/>
                <a:ext cx="1030513" cy="738686"/>
              </a:xfrm>
              <a:prstGeom prst="rect">
                <a:avLst/>
              </a:prstGeom>
              <a:noFill/>
            </p:spPr>
            <p:txBody>
              <a:bodyPr wrap="square" rtlCol="0">
                <a:spAutoFit/>
              </a:bodyPr>
              <a:lstStyle/>
              <a:p>
                <a:pPr algn="ctr"/>
                <a:r>
                  <a:rPr lang="en-US" altLang="zh-CN" sz="2999" dirty="0">
                    <a:solidFill>
                      <a:schemeClr val="bg1"/>
                    </a:solidFill>
                    <a:latin typeface="Impact" panose="020B0806030902050204" pitchFamily="34" charset="0"/>
                  </a:rPr>
                  <a:t>03</a:t>
                </a:r>
                <a:endParaRPr lang="zh-CN" altLang="en-US" sz="2999" dirty="0">
                  <a:solidFill>
                    <a:schemeClr val="bg1"/>
                  </a:solidFill>
                  <a:latin typeface="Impact" panose="020B0806030902050204" pitchFamily="34" charset="0"/>
                </a:endParaRPr>
              </a:p>
            </p:txBody>
          </p:sp>
          <p:sp>
            <p:nvSpPr>
              <p:cNvPr id="92" name="文本框 47"/>
              <p:cNvSpPr txBox="1"/>
              <p:nvPr/>
            </p:nvSpPr>
            <p:spPr>
              <a:xfrm>
                <a:off x="2633251" y="2261294"/>
                <a:ext cx="1030513" cy="338643"/>
              </a:xfrm>
              <a:prstGeom prst="rect">
                <a:avLst/>
              </a:prstGeom>
              <a:noFill/>
            </p:spPr>
            <p:txBody>
              <a:bodyPr wrap="square" rtlCol="0">
                <a:spAutoFit/>
              </a:bodyPr>
              <a:lstStyle/>
              <a:p>
                <a:pPr algn="ctr"/>
                <a:r>
                  <a:rPr lang="tr-TR" altLang="zh-CN" sz="1050" dirty="0">
                    <a:solidFill>
                      <a:schemeClr val="bg1"/>
                    </a:solidFill>
                    <a:latin typeface="微软雅黑" panose="020B0503020204020204" pitchFamily="34" charset="-122"/>
                    <a:ea typeface="微软雅黑" panose="020B0503020204020204" pitchFamily="34" charset="-122"/>
                  </a:rPr>
                  <a:t>ŞART</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grpSp>
        <p:nvGrpSpPr>
          <p:cNvPr id="95" name="组合 94"/>
          <p:cNvGrpSpPr/>
          <p:nvPr/>
        </p:nvGrpSpPr>
        <p:grpSpPr>
          <a:xfrm>
            <a:off x="662656" y="3426147"/>
            <a:ext cx="837709" cy="718405"/>
            <a:chOff x="3208476" y="5013176"/>
            <a:chExt cx="1117236" cy="958123"/>
          </a:xfrm>
          <a:effectLst>
            <a:outerShdw blurRad="50800" dist="38100" dir="2700000" algn="tl" rotWithShape="0">
              <a:prstClr val="black">
                <a:alpha val="40000"/>
              </a:prstClr>
            </a:outerShdw>
          </a:effectLst>
        </p:grpSpPr>
        <p:grpSp>
          <p:nvGrpSpPr>
            <p:cNvPr id="96" name="组合 95"/>
            <p:cNvGrpSpPr/>
            <p:nvPr/>
          </p:nvGrpSpPr>
          <p:grpSpPr>
            <a:xfrm>
              <a:off x="3227162" y="5013176"/>
              <a:ext cx="1098550" cy="958123"/>
              <a:chOff x="2857499" y="1149477"/>
              <a:chExt cx="1098550" cy="958123"/>
            </a:xfrm>
          </p:grpSpPr>
          <p:sp>
            <p:nvSpPr>
              <p:cNvPr id="100" name="圆角矩形 99"/>
              <p:cNvSpPr/>
              <p:nvPr/>
            </p:nvSpPr>
            <p:spPr>
              <a:xfrm>
                <a:off x="2857499" y="1149477"/>
                <a:ext cx="1076325" cy="958123"/>
              </a:xfrm>
              <a:prstGeom prst="roundRect">
                <a:avLst>
                  <a:gd name="adj" fmla="val 1388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1" name="圆角矩形 100"/>
              <p:cNvSpPr/>
              <p:nvPr/>
            </p:nvSpPr>
            <p:spPr>
              <a:xfrm>
                <a:off x="2892834" y="1178024"/>
                <a:ext cx="1063215" cy="901028"/>
              </a:xfrm>
              <a:prstGeom prst="roundRect">
                <a:avLst>
                  <a:gd name="adj" fmla="val 1388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7" name="组合 96"/>
            <p:cNvGrpSpPr/>
            <p:nvPr/>
          </p:nvGrpSpPr>
          <p:grpSpPr>
            <a:xfrm>
              <a:off x="3208476" y="5013176"/>
              <a:ext cx="1039305" cy="910710"/>
              <a:chOff x="2633251" y="1689226"/>
              <a:chExt cx="1039305" cy="910710"/>
            </a:xfrm>
          </p:grpSpPr>
          <p:sp>
            <p:nvSpPr>
              <p:cNvPr id="98" name="文本框 49"/>
              <p:cNvSpPr txBox="1"/>
              <p:nvPr/>
            </p:nvSpPr>
            <p:spPr>
              <a:xfrm>
                <a:off x="2642043" y="1689226"/>
                <a:ext cx="1030513" cy="738685"/>
              </a:xfrm>
              <a:prstGeom prst="rect">
                <a:avLst/>
              </a:prstGeom>
              <a:noFill/>
            </p:spPr>
            <p:txBody>
              <a:bodyPr wrap="square" rtlCol="0">
                <a:spAutoFit/>
              </a:bodyPr>
              <a:lstStyle/>
              <a:p>
                <a:pPr algn="ctr"/>
                <a:r>
                  <a:rPr lang="en-US" altLang="zh-CN" sz="2999" dirty="0">
                    <a:solidFill>
                      <a:schemeClr val="bg1"/>
                    </a:solidFill>
                    <a:latin typeface="Impact" panose="020B0806030902050204" pitchFamily="34" charset="0"/>
                  </a:rPr>
                  <a:t>04</a:t>
                </a:r>
                <a:endParaRPr lang="zh-CN" altLang="en-US" sz="2999" dirty="0">
                  <a:solidFill>
                    <a:schemeClr val="bg1"/>
                  </a:solidFill>
                  <a:latin typeface="Impact" panose="020B0806030902050204" pitchFamily="34" charset="0"/>
                </a:endParaRPr>
              </a:p>
            </p:txBody>
          </p:sp>
          <p:sp>
            <p:nvSpPr>
              <p:cNvPr id="99" name="文本框 50"/>
              <p:cNvSpPr txBox="1"/>
              <p:nvPr/>
            </p:nvSpPr>
            <p:spPr>
              <a:xfrm>
                <a:off x="2633251" y="2261293"/>
                <a:ext cx="1030513" cy="338643"/>
              </a:xfrm>
              <a:prstGeom prst="rect">
                <a:avLst/>
              </a:prstGeom>
              <a:noFill/>
            </p:spPr>
            <p:txBody>
              <a:bodyPr wrap="square" rtlCol="0">
                <a:spAutoFit/>
              </a:bodyPr>
              <a:lstStyle/>
              <a:p>
                <a:pPr algn="ctr"/>
                <a:r>
                  <a:rPr lang="tr-TR" altLang="zh-CN" sz="1050" dirty="0">
                    <a:solidFill>
                      <a:schemeClr val="bg1"/>
                    </a:solidFill>
                    <a:latin typeface="微软雅黑" panose="020B0503020204020204" pitchFamily="34" charset="-122"/>
                    <a:ea typeface="微软雅黑" panose="020B0503020204020204" pitchFamily="34" charset="-122"/>
                  </a:rPr>
                  <a:t>ŞART</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sp>
        <p:nvSpPr>
          <p:cNvPr id="102" name="文本框 52"/>
          <p:cNvSpPr txBox="1"/>
          <p:nvPr/>
        </p:nvSpPr>
        <p:spPr>
          <a:xfrm>
            <a:off x="2325846" y="855941"/>
            <a:ext cx="2522858" cy="369332"/>
          </a:xfrm>
          <a:prstGeom prst="rect">
            <a:avLst/>
          </a:prstGeom>
          <a:noFill/>
        </p:spPr>
        <p:txBody>
          <a:bodyPr wrap="square" rtlCol="0">
            <a:spAutoFit/>
          </a:bodyPr>
          <a:lstStyle/>
          <a:p>
            <a:r>
              <a:rPr lang="tr-TR" altLang="zh-CN" b="1" dirty="0">
                <a:solidFill>
                  <a:srgbClr val="0070C0"/>
                </a:solidFill>
                <a:latin typeface="微软雅黑" panose="020B0503020204020204" pitchFamily="34" charset="-122"/>
                <a:ea typeface="微软雅黑" panose="020B0503020204020204" pitchFamily="34" charset="-122"/>
              </a:rPr>
              <a:t>BAŞVURU ŞARTI</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03" name="文本框 53"/>
          <p:cNvSpPr txBox="1"/>
          <p:nvPr/>
        </p:nvSpPr>
        <p:spPr>
          <a:xfrm>
            <a:off x="2342997" y="1258146"/>
            <a:ext cx="6179443" cy="230832"/>
          </a:xfrm>
          <a:prstGeom prst="rect">
            <a:avLst/>
          </a:prstGeom>
          <a:noFill/>
        </p:spPr>
        <p:txBody>
          <a:bodyPr wrap="square" rtlCol="0">
            <a:spAutoFit/>
          </a:bodyPr>
          <a:lstStyle/>
          <a:p>
            <a:pPr algn="just"/>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Resmî ve Özel Ortaokullar, İmam Hatip Ortaokulları Öğrencileri</a:t>
            </a:r>
          </a:p>
        </p:txBody>
      </p:sp>
      <p:sp>
        <p:nvSpPr>
          <p:cNvPr id="124" name="文本框 74"/>
          <p:cNvSpPr txBox="1"/>
          <p:nvPr/>
        </p:nvSpPr>
        <p:spPr>
          <a:xfrm>
            <a:off x="2342997" y="2081283"/>
            <a:ext cx="6179443" cy="230832"/>
          </a:xfrm>
          <a:prstGeom prst="rect">
            <a:avLst/>
          </a:prstGeom>
          <a:noFill/>
        </p:spPr>
        <p:txBody>
          <a:bodyPr wrap="square" rtlCol="0">
            <a:spAutoFit/>
          </a:bodyPr>
          <a:lstStyle/>
          <a:p>
            <a:pPr algn="just"/>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2023-2024 öğretim yılında örgün ortaokulların 8. sınıfında öğrenim görmesi</a:t>
            </a:r>
          </a:p>
        </p:txBody>
      </p:sp>
      <p:sp>
        <p:nvSpPr>
          <p:cNvPr id="126" name="文本框 76"/>
          <p:cNvSpPr txBox="1"/>
          <p:nvPr/>
        </p:nvSpPr>
        <p:spPr>
          <a:xfrm>
            <a:off x="2342997" y="2942571"/>
            <a:ext cx="6179443" cy="230832"/>
          </a:xfrm>
          <a:prstGeom prst="rect">
            <a:avLst/>
          </a:prstGeom>
          <a:noFill/>
        </p:spPr>
        <p:txBody>
          <a:bodyPr wrap="square" rtlCol="0">
            <a:spAutoFit/>
          </a:bodyPr>
          <a:lstStyle/>
          <a:p>
            <a:pPr algn="just"/>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Açık Öğretim Ortaokulu ve Geçici Eğitim Merkezi Öğrencilerinin Başvuru Şartları </a:t>
            </a:r>
          </a:p>
        </p:txBody>
      </p:sp>
      <p:sp>
        <p:nvSpPr>
          <p:cNvPr id="128" name="文本框 78"/>
          <p:cNvSpPr txBox="1"/>
          <p:nvPr/>
        </p:nvSpPr>
        <p:spPr>
          <a:xfrm>
            <a:off x="2342997" y="3799249"/>
            <a:ext cx="6176916" cy="369332"/>
          </a:xfrm>
          <a:prstGeom prst="rect">
            <a:avLst/>
          </a:prstGeom>
          <a:noFill/>
        </p:spPr>
        <p:txBody>
          <a:bodyPr wrap="square" rtlCol="0">
            <a:spAutoFit/>
          </a:bodyPr>
          <a:lstStyle/>
          <a:p>
            <a:pPr algn="just"/>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Örgün ortaöğretim kurumuna kayıt olma şartını taşımak ve öğrenim gördüğü okulun 8. sınıfında öğrenimine devam ediyor olmak. </a:t>
            </a:r>
          </a:p>
        </p:txBody>
      </p:sp>
      <p:sp>
        <p:nvSpPr>
          <p:cNvPr id="129" name="矩形 128"/>
          <p:cNvSpPr/>
          <p:nvPr/>
        </p:nvSpPr>
        <p:spPr>
          <a:xfrm>
            <a:off x="1390071" y="834534"/>
            <a:ext cx="339407" cy="3322262"/>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 name="文本框 52"/>
          <p:cNvSpPr txBox="1"/>
          <p:nvPr/>
        </p:nvSpPr>
        <p:spPr>
          <a:xfrm>
            <a:off x="2337975" y="1725203"/>
            <a:ext cx="2522858" cy="369332"/>
          </a:xfrm>
          <a:prstGeom prst="rect">
            <a:avLst/>
          </a:prstGeom>
          <a:noFill/>
        </p:spPr>
        <p:txBody>
          <a:bodyPr wrap="square" rtlCol="0">
            <a:spAutoFit/>
          </a:bodyPr>
          <a:lstStyle/>
          <a:p>
            <a:r>
              <a:rPr lang="tr-TR" altLang="zh-CN" b="1" dirty="0">
                <a:solidFill>
                  <a:srgbClr val="0070C0"/>
                </a:solidFill>
                <a:latin typeface="微软雅黑" panose="020B0503020204020204" pitchFamily="34" charset="-122"/>
                <a:ea typeface="微软雅黑" panose="020B0503020204020204" pitchFamily="34" charset="-122"/>
              </a:rPr>
              <a:t>BAŞVURU ŞARTI</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05" name="文本框 52"/>
          <p:cNvSpPr txBox="1"/>
          <p:nvPr/>
        </p:nvSpPr>
        <p:spPr>
          <a:xfrm>
            <a:off x="2355812" y="2578646"/>
            <a:ext cx="2522858" cy="369332"/>
          </a:xfrm>
          <a:prstGeom prst="rect">
            <a:avLst/>
          </a:prstGeom>
          <a:noFill/>
        </p:spPr>
        <p:txBody>
          <a:bodyPr wrap="square" rtlCol="0">
            <a:spAutoFit/>
          </a:bodyPr>
          <a:lstStyle/>
          <a:p>
            <a:r>
              <a:rPr lang="tr-TR" altLang="zh-CN" b="1" dirty="0">
                <a:solidFill>
                  <a:srgbClr val="0070C0"/>
                </a:solidFill>
                <a:latin typeface="微软雅黑" panose="020B0503020204020204" pitchFamily="34" charset="-122"/>
                <a:ea typeface="微软雅黑" panose="020B0503020204020204" pitchFamily="34" charset="-122"/>
              </a:rPr>
              <a:t>BAŞVURU ŞARTI</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06" name="文本框 52"/>
          <p:cNvSpPr txBox="1"/>
          <p:nvPr/>
        </p:nvSpPr>
        <p:spPr>
          <a:xfrm>
            <a:off x="2334640" y="3462636"/>
            <a:ext cx="2522858" cy="369332"/>
          </a:xfrm>
          <a:prstGeom prst="rect">
            <a:avLst/>
          </a:prstGeom>
          <a:noFill/>
        </p:spPr>
        <p:txBody>
          <a:bodyPr wrap="square" rtlCol="0">
            <a:spAutoFit/>
          </a:bodyPr>
          <a:lstStyle/>
          <a:p>
            <a:r>
              <a:rPr lang="tr-TR" altLang="zh-CN" b="1" dirty="0">
                <a:solidFill>
                  <a:srgbClr val="0070C0"/>
                </a:solidFill>
                <a:latin typeface="微软雅黑" panose="020B0503020204020204" pitchFamily="34" charset="-122"/>
                <a:ea typeface="微软雅黑" panose="020B0503020204020204" pitchFamily="34" charset="-122"/>
              </a:rPr>
              <a:t>BAŞVURU ŞARTI</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6766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672349" y="1708747"/>
            <a:ext cx="6955786" cy="869636"/>
            <a:chOff x="4555084" y="2506688"/>
            <a:chExt cx="9276796" cy="1159817"/>
          </a:xfrm>
        </p:grpSpPr>
        <p:sp>
          <p:nvSpPr>
            <p:cNvPr id="54" name="圆角矩形 53"/>
            <p:cNvSpPr/>
            <p:nvPr/>
          </p:nvSpPr>
          <p:spPr>
            <a:xfrm>
              <a:off x="4555084" y="2506688"/>
              <a:ext cx="9240707"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55" name="图片 54"/>
            <p:cNvPicPr>
              <a:picLocks noChangeAspect="1"/>
            </p:cNvPicPr>
            <p:nvPr/>
          </p:nvPicPr>
          <p:blipFill rotWithShape="1">
            <a:blip r:embed="rId3" cstate="print">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16200000" flipV="1">
              <a:off x="13322332" y="2973046"/>
              <a:ext cx="958122" cy="60975"/>
            </a:xfrm>
            <a:prstGeom prst="rect">
              <a:avLst/>
            </a:prstGeom>
          </p:spPr>
        </p:pic>
        <p:pic>
          <p:nvPicPr>
            <p:cNvPr id="56" name="图片 55"/>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4926460" y="3465198"/>
              <a:ext cx="3646270" cy="201307"/>
            </a:xfrm>
            <a:prstGeom prst="rect">
              <a:avLst/>
            </a:prstGeom>
          </p:spPr>
        </p:pic>
      </p:grpSp>
      <p:grpSp>
        <p:nvGrpSpPr>
          <p:cNvPr id="57" name="组合 56"/>
          <p:cNvGrpSpPr/>
          <p:nvPr/>
        </p:nvGrpSpPr>
        <p:grpSpPr>
          <a:xfrm>
            <a:off x="1672349" y="834536"/>
            <a:ext cx="6928726" cy="761748"/>
            <a:chOff x="4555084" y="1340770"/>
            <a:chExt cx="9240707" cy="1015929"/>
          </a:xfrm>
        </p:grpSpPr>
        <p:pic>
          <p:nvPicPr>
            <p:cNvPr id="58" name="图片 57"/>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16200000">
              <a:off x="8600149" y="1662963"/>
              <a:ext cx="958122" cy="346394"/>
            </a:xfrm>
            <a:prstGeom prst="rect">
              <a:avLst/>
            </a:prstGeom>
          </p:spPr>
        </p:pic>
        <p:pic>
          <p:nvPicPr>
            <p:cNvPr id="59" name="图片 58"/>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4926460" y="2155392"/>
              <a:ext cx="3646270" cy="201307"/>
            </a:xfrm>
            <a:prstGeom prst="rect">
              <a:avLst/>
            </a:prstGeom>
          </p:spPr>
        </p:pic>
        <p:sp>
          <p:nvSpPr>
            <p:cNvPr id="60" name="圆角矩形 59"/>
            <p:cNvSpPr/>
            <p:nvPr/>
          </p:nvSpPr>
          <p:spPr>
            <a:xfrm>
              <a:off x="4555084" y="1340770"/>
              <a:ext cx="9240707"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grpSp>
        <p:nvGrpSpPr>
          <p:cNvPr id="61" name="组合 60"/>
          <p:cNvGrpSpPr/>
          <p:nvPr/>
        </p:nvGrpSpPr>
        <p:grpSpPr>
          <a:xfrm>
            <a:off x="1672348" y="2564972"/>
            <a:ext cx="6955787" cy="1935876"/>
            <a:chOff x="4555084" y="3648619"/>
            <a:chExt cx="9240706" cy="1150703"/>
          </a:xfrm>
        </p:grpSpPr>
        <p:pic>
          <p:nvPicPr>
            <p:cNvPr id="62" name="图片 61"/>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16200000">
              <a:off x="8600151" y="3970811"/>
              <a:ext cx="958122" cy="346394"/>
            </a:xfrm>
            <a:prstGeom prst="rect">
              <a:avLst/>
            </a:prstGeom>
          </p:spPr>
        </p:pic>
        <p:pic>
          <p:nvPicPr>
            <p:cNvPr id="63" name="图片 62"/>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4926460" y="4598015"/>
              <a:ext cx="3646270" cy="201307"/>
            </a:xfrm>
            <a:prstGeom prst="rect">
              <a:avLst/>
            </a:prstGeom>
          </p:spPr>
        </p:pic>
        <p:sp>
          <p:nvSpPr>
            <p:cNvPr id="64" name="圆角矩形 63"/>
            <p:cNvSpPr/>
            <p:nvPr/>
          </p:nvSpPr>
          <p:spPr>
            <a:xfrm>
              <a:off x="4555084" y="3648619"/>
              <a:ext cx="9240706"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69" name="流程图: 手动输入 32"/>
          <p:cNvSpPr/>
          <p:nvPr/>
        </p:nvSpPr>
        <p:spPr>
          <a:xfrm flipH="1" flipV="1">
            <a:off x="1708015" y="818569"/>
            <a:ext cx="259128" cy="46823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667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6677 h 10000"/>
              <a:gd name="connsiteX0-11" fmla="*/ 0 w 10000"/>
              <a:gd name="connsiteY0-12" fmla="*/ 6875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6875 h 10000"/>
              <a:gd name="connsiteX0-21" fmla="*/ 0 w 10185"/>
              <a:gd name="connsiteY0-22" fmla="*/ 6624 h 10000"/>
              <a:gd name="connsiteX1-23" fmla="*/ 10185 w 10185"/>
              <a:gd name="connsiteY1-24" fmla="*/ 0 h 10000"/>
              <a:gd name="connsiteX2-25" fmla="*/ 10185 w 10185"/>
              <a:gd name="connsiteY2-26" fmla="*/ 10000 h 10000"/>
              <a:gd name="connsiteX3-27" fmla="*/ 185 w 10185"/>
              <a:gd name="connsiteY3-28" fmla="*/ 10000 h 10000"/>
              <a:gd name="connsiteX4-29" fmla="*/ 0 w 10185"/>
              <a:gd name="connsiteY4-30" fmla="*/ 6624 h 10000"/>
              <a:gd name="connsiteX0-31" fmla="*/ 0 w 10092"/>
              <a:gd name="connsiteY0-32" fmla="*/ 8092 h 10000"/>
              <a:gd name="connsiteX1-33" fmla="*/ 10092 w 10092"/>
              <a:gd name="connsiteY1-34" fmla="*/ 0 h 10000"/>
              <a:gd name="connsiteX2-35" fmla="*/ 10092 w 10092"/>
              <a:gd name="connsiteY2-36" fmla="*/ 10000 h 10000"/>
              <a:gd name="connsiteX3-37" fmla="*/ 92 w 10092"/>
              <a:gd name="connsiteY3-38" fmla="*/ 10000 h 10000"/>
              <a:gd name="connsiteX4-39" fmla="*/ 0 w 10092"/>
              <a:gd name="connsiteY4-40" fmla="*/ 8092 h 10000"/>
              <a:gd name="connsiteX0-41" fmla="*/ 0 w 10092"/>
              <a:gd name="connsiteY0-42" fmla="*/ 8736 h 10000"/>
              <a:gd name="connsiteX1-43" fmla="*/ 10092 w 10092"/>
              <a:gd name="connsiteY1-44" fmla="*/ 0 h 10000"/>
              <a:gd name="connsiteX2-45" fmla="*/ 10092 w 10092"/>
              <a:gd name="connsiteY2-46" fmla="*/ 10000 h 10000"/>
              <a:gd name="connsiteX3-47" fmla="*/ 92 w 10092"/>
              <a:gd name="connsiteY3-48" fmla="*/ 10000 h 10000"/>
              <a:gd name="connsiteX4-49" fmla="*/ 0 w 10092"/>
              <a:gd name="connsiteY4-50" fmla="*/ 873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92" h="10000">
                <a:moveTo>
                  <a:pt x="0" y="8736"/>
                </a:moveTo>
                <a:lnTo>
                  <a:pt x="10092" y="0"/>
                </a:lnTo>
                <a:lnTo>
                  <a:pt x="10092" y="10000"/>
                </a:lnTo>
                <a:lnTo>
                  <a:pt x="92" y="10000"/>
                </a:lnTo>
                <a:cubicBezTo>
                  <a:pt x="30" y="8875"/>
                  <a:pt x="62" y="9861"/>
                  <a:pt x="0" y="8736"/>
                </a:cubicBezTo>
                <a:close/>
              </a:path>
            </a:pathLst>
          </a:custGeom>
          <a:gradFill>
            <a:gsLst>
              <a:gs pos="0">
                <a:schemeClr val="tx1">
                  <a:alpha val="21000"/>
                </a:schemeClr>
              </a:gs>
              <a:gs pos="100000">
                <a:srgbClr val="F2F2F2">
                  <a:alpha val="0"/>
                </a:srgbClr>
              </a:gs>
            </a:gsLst>
            <a:lin ang="108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0" name="梯形 69"/>
          <p:cNvSpPr/>
          <p:nvPr/>
        </p:nvSpPr>
        <p:spPr>
          <a:xfrm rot="5400000">
            <a:off x="1320149" y="1572384"/>
            <a:ext cx="1046924" cy="259333"/>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1" name="梯形 70"/>
          <p:cNvSpPr/>
          <p:nvPr/>
        </p:nvSpPr>
        <p:spPr>
          <a:xfrm rot="5400000">
            <a:off x="1320149" y="2508888"/>
            <a:ext cx="1046924" cy="259333"/>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梯形 71"/>
          <p:cNvSpPr/>
          <p:nvPr/>
        </p:nvSpPr>
        <p:spPr>
          <a:xfrm rot="5400000">
            <a:off x="1320149" y="3428879"/>
            <a:ext cx="1046924" cy="259333"/>
          </a:xfrm>
          <a:prstGeom prst="trapezoid">
            <a:avLst>
              <a:gd name="adj" fmla="val 173951"/>
            </a:avLst>
          </a:prstGeom>
          <a:gradFill>
            <a:gsLst>
              <a:gs pos="100000">
                <a:schemeClr val="tx1">
                  <a:alpha val="21000"/>
                </a:schemeClr>
              </a:gs>
              <a:gs pos="0">
                <a:srgbClr val="F2F2F2">
                  <a:alpha val="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3" name="流程图: 手动输入 32"/>
          <p:cNvSpPr/>
          <p:nvPr/>
        </p:nvSpPr>
        <p:spPr>
          <a:xfrm flipH="1">
            <a:off x="1716677" y="3942546"/>
            <a:ext cx="259128" cy="2720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6677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6677 h 10000"/>
              <a:gd name="connsiteX0-11" fmla="*/ 0 w 10000"/>
              <a:gd name="connsiteY0-12" fmla="*/ 6875 h 10000"/>
              <a:gd name="connsiteX1-13" fmla="*/ 10000 w 10000"/>
              <a:gd name="connsiteY1-14" fmla="*/ 0 h 10000"/>
              <a:gd name="connsiteX2-15" fmla="*/ 10000 w 10000"/>
              <a:gd name="connsiteY2-16" fmla="*/ 10000 h 10000"/>
              <a:gd name="connsiteX3-17" fmla="*/ 0 w 10000"/>
              <a:gd name="connsiteY3-18" fmla="*/ 10000 h 10000"/>
              <a:gd name="connsiteX4-19" fmla="*/ 0 w 10000"/>
              <a:gd name="connsiteY4-20" fmla="*/ 6875 h 10000"/>
              <a:gd name="connsiteX0-21" fmla="*/ 0 w 10185"/>
              <a:gd name="connsiteY0-22" fmla="*/ 6624 h 10000"/>
              <a:gd name="connsiteX1-23" fmla="*/ 10185 w 10185"/>
              <a:gd name="connsiteY1-24" fmla="*/ 0 h 10000"/>
              <a:gd name="connsiteX2-25" fmla="*/ 10185 w 10185"/>
              <a:gd name="connsiteY2-26" fmla="*/ 10000 h 10000"/>
              <a:gd name="connsiteX3-27" fmla="*/ 185 w 10185"/>
              <a:gd name="connsiteY3-28" fmla="*/ 10000 h 10000"/>
              <a:gd name="connsiteX4-29" fmla="*/ 0 w 10185"/>
              <a:gd name="connsiteY4-30" fmla="*/ 6624 h 10000"/>
              <a:gd name="connsiteX0-31" fmla="*/ 0 w 10092"/>
              <a:gd name="connsiteY0-32" fmla="*/ 8092 h 10000"/>
              <a:gd name="connsiteX1-33" fmla="*/ 10092 w 10092"/>
              <a:gd name="connsiteY1-34" fmla="*/ 0 h 10000"/>
              <a:gd name="connsiteX2-35" fmla="*/ 10092 w 10092"/>
              <a:gd name="connsiteY2-36" fmla="*/ 10000 h 10000"/>
              <a:gd name="connsiteX3-37" fmla="*/ 92 w 10092"/>
              <a:gd name="connsiteY3-38" fmla="*/ 10000 h 10000"/>
              <a:gd name="connsiteX4-39" fmla="*/ 0 w 10092"/>
              <a:gd name="connsiteY4-40" fmla="*/ 8092 h 10000"/>
              <a:gd name="connsiteX0-41" fmla="*/ 0 w 10092"/>
              <a:gd name="connsiteY0-42" fmla="*/ 8736 h 10000"/>
              <a:gd name="connsiteX1-43" fmla="*/ 10092 w 10092"/>
              <a:gd name="connsiteY1-44" fmla="*/ 0 h 10000"/>
              <a:gd name="connsiteX2-45" fmla="*/ 10092 w 10092"/>
              <a:gd name="connsiteY2-46" fmla="*/ 10000 h 10000"/>
              <a:gd name="connsiteX3-47" fmla="*/ 92 w 10092"/>
              <a:gd name="connsiteY3-48" fmla="*/ 10000 h 10000"/>
              <a:gd name="connsiteX4-49" fmla="*/ 0 w 10092"/>
              <a:gd name="connsiteY4-50" fmla="*/ 8736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92" h="10000">
                <a:moveTo>
                  <a:pt x="0" y="8736"/>
                </a:moveTo>
                <a:lnTo>
                  <a:pt x="10092" y="0"/>
                </a:lnTo>
                <a:lnTo>
                  <a:pt x="10092" y="10000"/>
                </a:lnTo>
                <a:lnTo>
                  <a:pt x="92" y="10000"/>
                </a:lnTo>
                <a:cubicBezTo>
                  <a:pt x="30" y="8875"/>
                  <a:pt x="62" y="9861"/>
                  <a:pt x="0" y="8736"/>
                </a:cubicBezTo>
                <a:close/>
              </a:path>
            </a:pathLst>
          </a:custGeom>
          <a:gradFill>
            <a:gsLst>
              <a:gs pos="0">
                <a:schemeClr val="tx1">
                  <a:alpha val="21000"/>
                </a:schemeClr>
              </a:gs>
              <a:gs pos="100000">
                <a:srgbClr val="F2F2F2">
                  <a:alpha val="0"/>
                </a:srgbClr>
              </a:gs>
            </a:gsLst>
            <a:lin ang="108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4" name="组合 73"/>
          <p:cNvGrpSpPr/>
          <p:nvPr/>
        </p:nvGrpSpPr>
        <p:grpSpPr>
          <a:xfrm>
            <a:off x="662656" y="834535"/>
            <a:ext cx="837709" cy="745056"/>
            <a:chOff x="3208476" y="1556792"/>
            <a:chExt cx="1117236" cy="993666"/>
          </a:xfrm>
          <a:effectLst>
            <a:outerShdw blurRad="50800" dist="38100" dir="2700000" algn="tl" rotWithShape="0">
              <a:prstClr val="black">
                <a:alpha val="40000"/>
              </a:prstClr>
            </a:outerShdw>
          </a:effectLst>
        </p:grpSpPr>
        <p:grpSp>
          <p:nvGrpSpPr>
            <p:cNvPr id="75" name="组合 74"/>
            <p:cNvGrpSpPr/>
            <p:nvPr/>
          </p:nvGrpSpPr>
          <p:grpSpPr>
            <a:xfrm>
              <a:off x="3227162" y="1556793"/>
              <a:ext cx="1098550" cy="958123"/>
              <a:chOff x="2857499" y="1149477"/>
              <a:chExt cx="1098550" cy="958123"/>
            </a:xfrm>
          </p:grpSpPr>
          <p:sp>
            <p:nvSpPr>
              <p:cNvPr id="79" name="圆角矩形 78"/>
              <p:cNvSpPr/>
              <p:nvPr/>
            </p:nvSpPr>
            <p:spPr>
              <a:xfrm>
                <a:off x="2857499" y="1149477"/>
                <a:ext cx="1076325" cy="958123"/>
              </a:xfrm>
              <a:prstGeom prst="roundRect">
                <a:avLst>
                  <a:gd name="adj" fmla="val 1388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0" name="圆角矩形 79"/>
              <p:cNvSpPr/>
              <p:nvPr/>
            </p:nvSpPr>
            <p:spPr>
              <a:xfrm>
                <a:off x="2892834" y="1178024"/>
                <a:ext cx="1063215" cy="901028"/>
              </a:xfrm>
              <a:prstGeom prst="roundRect">
                <a:avLst>
                  <a:gd name="adj" fmla="val 1388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6" name="组合 75"/>
            <p:cNvGrpSpPr/>
            <p:nvPr/>
          </p:nvGrpSpPr>
          <p:grpSpPr>
            <a:xfrm>
              <a:off x="3208476" y="1556792"/>
              <a:ext cx="1039305" cy="993666"/>
              <a:chOff x="2633251" y="1689376"/>
              <a:chExt cx="1039305" cy="993666"/>
            </a:xfrm>
          </p:grpSpPr>
          <p:sp>
            <p:nvSpPr>
              <p:cNvPr id="77" name="文本框 40"/>
              <p:cNvSpPr txBox="1"/>
              <p:nvPr/>
            </p:nvSpPr>
            <p:spPr>
              <a:xfrm>
                <a:off x="2642043" y="1689376"/>
                <a:ext cx="1030513" cy="738685"/>
              </a:xfrm>
              <a:prstGeom prst="rect">
                <a:avLst/>
              </a:prstGeom>
              <a:noFill/>
            </p:spPr>
            <p:txBody>
              <a:bodyPr wrap="square" rtlCol="0">
                <a:spAutoFit/>
              </a:bodyPr>
              <a:lstStyle/>
              <a:p>
                <a:pPr algn="ctr"/>
                <a:r>
                  <a:rPr lang="en-US" altLang="zh-CN" sz="2999" dirty="0">
                    <a:solidFill>
                      <a:schemeClr val="bg1"/>
                    </a:solidFill>
                    <a:latin typeface="Impact" panose="020B0806030902050204" pitchFamily="34" charset="0"/>
                  </a:rPr>
                  <a:t>0</a:t>
                </a:r>
                <a:r>
                  <a:rPr lang="tr-TR" altLang="zh-CN" sz="2999" dirty="0">
                    <a:solidFill>
                      <a:schemeClr val="bg1"/>
                    </a:solidFill>
                    <a:latin typeface="Impact" panose="020B0806030902050204" pitchFamily="34" charset="0"/>
                  </a:rPr>
                  <a:t>5</a:t>
                </a:r>
                <a:endParaRPr lang="zh-CN" altLang="en-US" sz="2999" dirty="0">
                  <a:solidFill>
                    <a:schemeClr val="bg1"/>
                  </a:solidFill>
                  <a:latin typeface="Impact" panose="020B0806030902050204" pitchFamily="34" charset="0"/>
                </a:endParaRPr>
              </a:p>
            </p:txBody>
          </p:sp>
          <p:sp>
            <p:nvSpPr>
              <p:cNvPr id="78" name="文本框 41"/>
              <p:cNvSpPr txBox="1"/>
              <p:nvPr/>
            </p:nvSpPr>
            <p:spPr>
              <a:xfrm>
                <a:off x="2633251" y="2344399"/>
                <a:ext cx="1030513" cy="338643"/>
              </a:xfrm>
              <a:prstGeom prst="rect">
                <a:avLst/>
              </a:prstGeom>
              <a:noFill/>
            </p:spPr>
            <p:txBody>
              <a:bodyPr wrap="square" rtlCol="0">
                <a:spAutoFit/>
              </a:bodyPr>
              <a:lstStyle/>
              <a:p>
                <a:pPr algn="ctr"/>
                <a:r>
                  <a:rPr lang="tr-TR" altLang="zh-CN" sz="1050" dirty="0">
                    <a:solidFill>
                      <a:schemeClr val="bg1"/>
                    </a:solidFill>
                    <a:latin typeface="微软雅黑" panose="020B0503020204020204" pitchFamily="34" charset="-122"/>
                    <a:ea typeface="微软雅黑" panose="020B0503020204020204" pitchFamily="34" charset="-122"/>
                  </a:rPr>
                  <a:t>ŞART</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grpSp>
        <p:nvGrpSpPr>
          <p:cNvPr id="81" name="组合 80"/>
          <p:cNvGrpSpPr/>
          <p:nvPr/>
        </p:nvGrpSpPr>
        <p:grpSpPr>
          <a:xfrm>
            <a:off x="662656" y="1698405"/>
            <a:ext cx="837709" cy="728746"/>
            <a:chOff x="3208476" y="2708920"/>
            <a:chExt cx="1117236" cy="971914"/>
          </a:xfrm>
        </p:grpSpPr>
        <p:grpSp>
          <p:nvGrpSpPr>
            <p:cNvPr id="82" name="组合 81"/>
            <p:cNvGrpSpPr/>
            <p:nvPr/>
          </p:nvGrpSpPr>
          <p:grpSpPr>
            <a:xfrm>
              <a:off x="3227162" y="2722711"/>
              <a:ext cx="1098550" cy="958123"/>
              <a:chOff x="2857499" y="1149477"/>
              <a:chExt cx="1098550" cy="958123"/>
            </a:xfrm>
            <a:solidFill>
              <a:srgbClr val="2DB2A4"/>
            </a:solidFill>
          </p:grpSpPr>
          <p:sp>
            <p:nvSpPr>
              <p:cNvPr id="86" name="圆角矩形 85"/>
              <p:cNvSpPr/>
              <p:nvPr/>
            </p:nvSpPr>
            <p:spPr>
              <a:xfrm>
                <a:off x="2857499" y="1149477"/>
                <a:ext cx="1076325" cy="958123"/>
              </a:xfrm>
              <a:prstGeom prst="roundRect">
                <a:avLst>
                  <a:gd name="adj" fmla="val 13889"/>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7" name="圆角矩形 86"/>
              <p:cNvSpPr/>
              <p:nvPr/>
            </p:nvSpPr>
            <p:spPr>
              <a:xfrm>
                <a:off x="2892834" y="1178024"/>
                <a:ext cx="1063215" cy="901028"/>
              </a:xfrm>
              <a:prstGeom prst="roundRect">
                <a:avLst>
                  <a:gd name="adj" fmla="val 1388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83" name="组合 82"/>
            <p:cNvGrpSpPr/>
            <p:nvPr/>
          </p:nvGrpSpPr>
          <p:grpSpPr>
            <a:xfrm>
              <a:off x="3208476" y="2708920"/>
              <a:ext cx="1039305" cy="943017"/>
              <a:chOff x="2633251" y="1679328"/>
              <a:chExt cx="1039305" cy="943017"/>
            </a:xfrm>
          </p:grpSpPr>
          <p:sp>
            <p:nvSpPr>
              <p:cNvPr id="84" name="文本框 43"/>
              <p:cNvSpPr txBox="1"/>
              <p:nvPr/>
            </p:nvSpPr>
            <p:spPr>
              <a:xfrm>
                <a:off x="2642043" y="1679328"/>
                <a:ext cx="1030513" cy="738685"/>
              </a:xfrm>
              <a:prstGeom prst="rect">
                <a:avLst/>
              </a:prstGeom>
              <a:noFill/>
            </p:spPr>
            <p:txBody>
              <a:bodyPr wrap="square" rtlCol="0">
                <a:spAutoFit/>
              </a:bodyPr>
              <a:lstStyle/>
              <a:p>
                <a:pPr algn="ctr"/>
                <a:r>
                  <a:rPr lang="en-US" altLang="zh-CN" sz="2999" dirty="0">
                    <a:solidFill>
                      <a:schemeClr val="bg1"/>
                    </a:solidFill>
                    <a:latin typeface="Impact" panose="020B0806030902050204" pitchFamily="34" charset="0"/>
                  </a:rPr>
                  <a:t>0</a:t>
                </a:r>
                <a:r>
                  <a:rPr lang="tr-TR" altLang="zh-CN" sz="2999" dirty="0">
                    <a:solidFill>
                      <a:schemeClr val="bg1"/>
                    </a:solidFill>
                    <a:latin typeface="Impact" panose="020B0806030902050204" pitchFamily="34" charset="0"/>
                  </a:rPr>
                  <a:t>6</a:t>
                </a:r>
                <a:endParaRPr lang="zh-CN" altLang="en-US" sz="2999" dirty="0">
                  <a:solidFill>
                    <a:schemeClr val="bg1"/>
                  </a:solidFill>
                  <a:latin typeface="Impact" panose="020B0806030902050204" pitchFamily="34" charset="0"/>
                </a:endParaRPr>
              </a:p>
            </p:txBody>
          </p:sp>
          <p:sp>
            <p:nvSpPr>
              <p:cNvPr id="85" name="文本框 44"/>
              <p:cNvSpPr txBox="1"/>
              <p:nvPr/>
            </p:nvSpPr>
            <p:spPr>
              <a:xfrm>
                <a:off x="2633251" y="2283702"/>
                <a:ext cx="1030513" cy="338643"/>
              </a:xfrm>
              <a:prstGeom prst="rect">
                <a:avLst/>
              </a:prstGeom>
              <a:noFill/>
            </p:spPr>
            <p:txBody>
              <a:bodyPr wrap="square" rtlCol="0">
                <a:spAutoFit/>
              </a:bodyPr>
              <a:lstStyle/>
              <a:p>
                <a:pPr algn="ctr"/>
                <a:r>
                  <a:rPr lang="tr-TR" altLang="zh-CN" sz="1050" dirty="0">
                    <a:solidFill>
                      <a:schemeClr val="bg1"/>
                    </a:solidFill>
                    <a:latin typeface="微软雅黑" panose="020B0503020204020204" pitchFamily="34" charset="-122"/>
                    <a:ea typeface="微软雅黑" panose="020B0503020204020204" pitchFamily="34" charset="-122"/>
                  </a:rPr>
                  <a:t>ŞART</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grpSp>
        <p:nvGrpSpPr>
          <p:cNvPr id="88" name="组合 87"/>
          <p:cNvGrpSpPr/>
          <p:nvPr/>
        </p:nvGrpSpPr>
        <p:grpSpPr>
          <a:xfrm>
            <a:off x="662656" y="2562276"/>
            <a:ext cx="837709" cy="1594520"/>
            <a:chOff x="3208476" y="3861048"/>
            <a:chExt cx="1117236" cy="958123"/>
          </a:xfrm>
          <a:effectLst>
            <a:outerShdw blurRad="50800" dist="38100" dir="2700000" algn="tl" rotWithShape="0">
              <a:prstClr val="black">
                <a:alpha val="40000"/>
              </a:prstClr>
            </a:outerShdw>
          </a:effectLst>
        </p:grpSpPr>
        <p:grpSp>
          <p:nvGrpSpPr>
            <p:cNvPr id="89" name="组合 88"/>
            <p:cNvGrpSpPr/>
            <p:nvPr/>
          </p:nvGrpSpPr>
          <p:grpSpPr>
            <a:xfrm>
              <a:off x="3227162" y="3861048"/>
              <a:ext cx="1098550" cy="958123"/>
              <a:chOff x="2857499" y="1149477"/>
              <a:chExt cx="1098550" cy="958123"/>
            </a:xfrm>
          </p:grpSpPr>
          <p:sp>
            <p:nvSpPr>
              <p:cNvPr id="93" name="圆角矩形 92"/>
              <p:cNvSpPr/>
              <p:nvPr/>
            </p:nvSpPr>
            <p:spPr>
              <a:xfrm>
                <a:off x="2857499" y="1149477"/>
                <a:ext cx="1076325" cy="958123"/>
              </a:xfrm>
              <a:prstGeom prst="roundRect">
                <a:avLst>
                  <a:gd name="adj" fmla="val 1388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4" name="圆角矩形 93"/>
              <p:cNvSpPr/>
              <p:nvPr/>
            </p:nvSpPr>
            <p:spPr>
              <a:xfrm>
                <a:off x="2892834" y="1178024"/>
                <a:ext cx="1063215" cy="901028"/>
              </a:xfrm>
              <a:prstGeom prst="roundRect">
                <a:avLst>
                  <a:gd name="adj" fmla="val 1388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0" name="组合 89"/>
            <p:cNvGrpSpPr/>
            <p:nvPr/>
          </p:nvGrpSpPr>
          <p:grpSpPr>
            <a:xfrm>
              <a:off x="3208476" y="3873242"/>
              <a:ext cx="1039305" cy="895172"/>
              <a:chOff x="2633251" y="1704765"/>
              <a:chExt cx="1039305" cy="895172"/>
            </a:xfrm>
          </p:grpSpPr>
          <p:sp>
            <p:nvSpPr>
              <p:cNvPr id="91" name="文本框 46"/>
              <p:cNvSpPr txBox="1"/>
              <p:nvPr/>
            </p:nvSpPr>
            <p:spPr>
              <a:xfrm>
                <a:off x="2642043" y="1704765"/>
                <a:ext cx="1030513" cy="738686"/>
              </a:xfrm>
              <a:prstGeom prst="rect">
                <a:avLst/>
              </a:prstGeom>
              <a:noFill/>
            </p:spPr>
            <p:txBody>
              <a:bodyPr wrap="square" rtlCol="0">
                <a:spAutoFit/>
              </a:bodyPr>
              <a:lstStyle/>
              <a:p>
                <a:pPr algn="ctr"/>
                <a:r>
                  <a:rPr lang="en-US" altLang="zh-CN" sz="2999" dirty="0">
                    <a:solidFill>
                      <a:schemeClr val="bg1"/>
                    </a:solidFill>
                    <a:latin typeface="Impact" panose="020B0806030902050204" pitchFamily="34" charset="0"/>
                  </a:rPr>
                  <a:t>0</a:t>
                </a:r>
                <a:r>
                  <a:rPr lang="tr-TR" altLang="zh-CN" sz="2999" dirty="0">
                    <a:solidFill>
                      <a:schemeClr val="bg1"/>
                    </a:solidFill>
                    <a:latin typeface="Impact" panose="020B0806030902050204" pitchFamily="34" charset="0"/>
                  </a:rPr>
                  <a:t>7</a:t>
                </a:r>
                <a:endParaRPr lang="zh-CN" altLang="en-US" sz="2999" dirty="0">
                  <a:solidFill>
                    <a:schemeClr val="bg1"/>
                  </a:solidFill>
                  <a:latin typeface="Impact" panose="020B0806030902050204" pitchFamily="34" charset="0"/>
                </a:endParaRPr>
              </a:p>
            </p:txBody>
          </p:sp>
          <p:sp>
            <p:nvSpPr>
              <p:cNvPr id="92" name="文本框 47"/>
              <p:cNvSpPr txBox="1"/>
              <p:nvPr/>
            </p:nvSpPr>
            <p:spPr>
              <a:xfrm>
                <a:off x="2633251" y="2261294"/>
                <a:ext cx="1030513" cy="338643"/>
              </a:xfrm>
              <a:prstGeom prst="rect">
                <a:avLst/>
              </a:prstGeom>
              <a:noFill/>
            </p:spPr>
            <p:txBody>
              <a:bodyPr wrap="square" rtlCol="0">
                <a:spAutoFit/>
              </a:bodyPr>
              <a:lstStyle/>
              <a:p>
                <a:pPr algn="ctr"/>
                <a:r>
                  <a:rPr lang="tr-TR" altLang="zh-CN" sz="1050" dirty="0">
                    <a:solidFill>
                      <a:schemeClr val="bg1"/>
                    </a:solidFill>
                    <a:latin typeface="微软雅黑" panose="020B0503020204020204" pitchFamily="34" charset="-122"/>
                    <a:ea typeface="微软雅黑" panose="020B0503020204020204" pitchFamily="34" charset="-122"/>
                  </a:rPr>
                  <a:t>ŞART</a:t>
                </a:r>
                <a:endParaRPr lang="zh-CN" altLang="en-US" sz="1050" dirty="0">
                  <a:solidFill>
                    <a:schemeClr val="bg1"/>
                  </a:solidFill>
                  <a:latin typeface="微软雅黑" panose="020B0503020204020204" pitchFamily="34" charset="-122"/>
                  <a:ea typeface="微软雅黑" panose="020B0503020204020204" pitchFamily="34" charset="-122"/>
                </a:endParaRPr>
              </a:p>
            </p:txBody>
          </p:sp>
        </p:grpSp>
      </p:grpSp>
      <p:sp>
        <p:nvSpPr>
          <p:cNvPr id="102" name="文本框 52"/>
          <p:cNvSpPr txBox="1"/>
          <p:nvPr/>
        </p:nvSpPr>
        <p:spPr>
          <a:xfrm>
            <a:off x="2325846" y="855941"/>
            <a:ext cx="2522858" cy="369332"/>
          </a:xfrm>
          <a:prstGeom prst="rect">
            <a:avLst/>
          </a:prstGeom>
          <a:noFill/>
        </p:spPr>
        <p:txBody>
          <a:bodyPr wrap="square" rtlCol="0">
            <a:spAutoFit/>
          </a:bodyPr>
          <a:lstStyle/>
          <a:p>
            <a:r>
              <a:rPr lang="tr-TR" altLang="zh-CN" b="1" dirty="0">
                <a:solidFill>
                  <a:srgbClr val="0070C0"/>
                </a:solidFill>
                <a:latin typeface="微软雅黑" panose="020B0503020204020204" pitchFamily="34" charset="-122"/>
                <a:ea typeface="微软雅黑" panose="020B0503020204020204" pitchFamily="34" charset="-122"/>
              </a:rPr>
              <a:t>BAŞVURU ŞARTI</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03" name="文本框 53"/>
          <p:cNvSpPr txBox="1"/>
          <p:nvPr/>
        </p:nvSpPr>
        <p:spPr>
          <a:xfrm>
            <a:off x="2342997" y="1258146"/>
            <a:ext cx="6179443" cy="230832"/>
          </a:xfrm>
          <a:prstGeom prst="rect">
            <a:avLst/>
          </a:prstGeom>
          <a:noFill/>
        </p:spPr>
        <p:txBody>
          <a:bodyPr wrap="square" rtlCol="0">
            <a:spAutoFit/>
          </a:bodyPr>
          <a:lstStyle/>
          <a:p>
            <a:pPr algn="just"/>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Yurt dışında e-Okul Sisteminde Kayıtlı Okullarda Öğrenim Gören Öğrencilerin Başvuru Şartları</a:t>
            </a:r>
          </a:p>
        </p:txBody>
      </p:sp>
      <p:sp>
        <p:nvSpPr>
          <p:cNvPr id="124" name="文本框 74"/>
          <p:cNvSpPr txBox="1"/>
          <p:nvPr/>
        </p:nvSpPr>
        <p:spPr>
          <a:xfrm>
            <a:off x="2342997" y="2081283"/>
            <a:ext cx="6179443" cy="230832"/>
          </a:xfrm>
          <a:prstGeom prst="rect">
            <a:avLst/>
          </a:prstGeom>
          <a:noFill/>
        </p:spPr>
        <p:txBody>
          <a:bodyPr wrap="square" rtlCol="0">
            <a:spAutoFit/>
          </a:bodyPr>
          <a:lstStyle/>
          <a:p>
            <a:pPr algn="just"/>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2023–2024 Öğretim yılında yurt dışında Bakanlığımıza bağlı okulların 8. sınıfında öğrenim görüyor olmak. </a:t>
            </a:r>
          </a:p>
        </p:txBody>
      </p:sp>
      <p:sp>
        <p:nvSpPr>
          <p:cNvPr id="126" name="文本框 76"/>
          <p:cNvSpPr txBox="1"/>
          <p:nvPr/>
        </p:nvSpPr>
        <p:spPr>
          <a:xfrm>
            <a:off x="2342997" y="2942571"/>
            <a:ext cx="6179443" cy="784830"/>
          </a:xfrm>
          <a:prstGeom prst="rect">
            <a:avLst/>
          </a:prstGeom>
          <a:noFill/>
        </p:spPr>
        <p:txBody>
          <a:bodyPr wrap="square" rtlCol="0">
            <a:spAutoFit/>
          </a:bodyPr>
          <a:lstStyle/>
          <a:p>
            <a:pPr algn="just"/>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Yurt dışında e-Okul Sisteminde Kayıtlı Olmayan Okullarda Öğrenim Gören Öğrencilerin Başvuru Şartları Türkiye Cumhuriyeti Büyükelçilik, Başkonsolosluk veya Konsoloslukları aracılığıyla, 5/3/2004 tarihli ve 25393 sayılı Resmî </a:t>
            </a:r>
            <a:r>
              <a:rPr lang="tr-TR" altLang="zh-CN" sz="900" dirty="0" err="1">
                <a:solidFill>
                  <a:schemeClr val="tx1">
                    <a:lumMod val="50000"/>
                    <a:lumOff val="50000"/>
                  </a:schemeClr>
                </a:solidFill>
                <a:latin typeface="微软雅黑" panose="020B0503020204020204" pitchFamily="34" charset="-122"/>
                <a:ea typeface="微软雅黑" panose="020B0503020204020204" pitchFamily="34" charset="-122"/>
              </a:rPr>
              <a:t>Gazete’de</a:t>
            </a:r>
            <a:r>
              <a:rPr lang="tr-TR" altLang="zh-CN" sz="900" dirty="0">
                <a:solidFill>
                  <a:schemeClr val="tx1">
                    <a:lumMod val="50000"/>
                    <a:lumOff val="50000"/>
                  </a:schemeClr>
                </a:solidFill>
                <a:latin typeface="微软雅黑" panose="020B0503020204020204" pitchFamily="34" charset="-122"/>
                <a:ea typeface="微软雅黑" panose="020B0503020204020204" pitchFamily="34" charset="-122"/>
              </a:rPr>
              <a:t> yayımlanan “Millî Eğitim Bakanlığı Denklik Yönetmeliği” esas alınarak öğrenim belgesi kontrol edilen öğrencilerden, Türkiye’deki 8’inci sınıf seviyesine denk sınıfta öğrenim görüyor olmak.</a:t>
            </a:r>
          </a:p>
        </p:txBody>
      </p:sp>
      <p:sp>
        <p:nvSpPr>
          <p:cNvPr id="129" name="矩形 128"/>
          <p:cNvSpPr/>
          <p:nvPr/>
        </p:nvSpPr>
        <p:spPr>
          <a:xfrm>
            <a:off x="1390071" y="834534"/>
            <a:ext cx="339407" cy="3322262"/>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 name="文本框 52"/>
          <p:cNvSpPr txBox="1"/>
          <p:nvPr/>
        </p:nvSpPr>
        <p:spPr>
          <a:xfrm>
            <a:off x="2337975" y="1725203"/>
            <a:ext cx="2522858" cy="369332"/>
          </a:xfrm>
          <a:prstGeom prst="rect">
            <a:avLst/>
          </a:prstGeom>
          <a:noFill/>
        </p:spPr>
        <p:txBody>
          <a:bodyPr wrap="square" rtlCol="0">
            <a:spAutoFit/>
          </a:bodyPr>
          <a:lstStyle/>
          <a:p>
            <a:r>
              <a:rPr lang="tr-TR" altLang="zh-CN" b="1" dirty="0">
                <a:solidFill>
                  <a:srgbClr val="0070C0"/>
                </a:solidFill>
                <a:latin typeface="微软雅黑" panose="020B0503020204020204" pitchFamily="34" charset="-122"/>
                <a:ea typeface="微软雅黑" panose="020B0503020204020204" pitchFamily="34" charset="-122"/>
              </a:rPr>
              <a:t>BAŞVURU ŞARTI</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05" name="文本框 52"/>
          <p:cNvSpPr txBox="1"/>
          <p:nvPr/>
        </p:nvSpPr>
        <p:spPr>
          <a:xfrm>
            <a:off x="2355812" y="2578646"/>
            <a:ext cx="2522858" cy="369332"/>
          </a:xfrm>
          <a:prstGeom prst="rect">
            <a:avLst/>
          </a:prstGeom>
          <a:noFill/>
        </p:spPr>
        <p:txBody>
          <a:bodyPr wrap="square" rtlCol="0">
            <a:spAutoFit/>
          </a:bodyPr>
          <a:lstStyle/>
          <a:p>
            <a:r>
              <a:rPr lang="tr-TR" altLang="zh-CN" b="1" dirty="0">
                <a:solidFill>
                  <a:srgbClr val="0070C0"/>
                </a:solidFill>
                <a:latin typeface="微软雅黑" panose="020B0503020204020204" pitchFamily="34" charset="-122"/>
                <a:ea typeface="微软雅黑" panose="020B0503020204020204" pitchFamily="34" charset="-122"/>
              </a:rPr>
              <a:t>BAŞVURU ŞARTI</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085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ultimedia Choreograph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pperplate Gothic Bold"/>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Multimedia Choreography.potx</Template>
  <TotalTime>0</TotalTime>
  <Words>1621</Words>
  <Application>Microsoft Office PowerPoint</Application>
  <PresentationFormat>Ekran Gösterisi (16:9)</PresentationFormat>
  <Paragraphs>290</Paragraphs>
  <Slides>41</Slides>
  <Notes>6</Notes>
  <HiddenSlides>0</HiddenSlides>
  <MMClips>0</MMClips>
  <ScaleCrop>false</ScaleCrop>
  <HeadingPairs>
    <vt:vector size="4" baseType="variant">
      <vt:variant>
        <vt:lpstr>Tema</vt:lpstr>
      </vt:variant>
      <vt:variant>
        <vt:i4>1</vt:i4>
      </vt:variant>
      <vt:variant>
        <vt:lpstr>Slayt Başlıkları</vt:lpstr>
      </vt:variant>
      <vt:variant>
        <vt:i4>41</vt:i4>
      </vt:variant>
    </vt:vector>
  </HeadingPairs>
  <TitlesOfParts>
    <vt:vector size="42" baseType="lpstr">
      <vt:lpstr>Multimedia Choreography</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BAŞARILAR DİLERİZ</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
  <cp:lastModifiedBy>seda özata</cp:lastModifiedBy>
  <cp:revision>2</cp:revision>
  <dcterms:created xsi:type="dcterms:W3CDTF">2010-04-09T00:06:37Z</dcterms:created>
  <dcterms:modified xsi:type="dcterms:W3CDTF">2023-10-19T08:08:50Z</dcterms:modified>
</cp:coreProperties>
</file>